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9" r:id="rId6"/>
    <p:sldId id="784" r:id="rId7"/>
    <p:sldId id="1176" r:id="rId8"/>
    <p:sldId id="1177" r:id="rId9"/>
    <p:sldId id="261" r:id="rId10"/>
    <p:sldId id="262" r:id="rId11"/>
    <p:sldId id="1170" r:id="rId12"/>
    <p:sldId id="1171" r:id="rId13"/>
    <p:sldId id="1172" r:id="rId14"/>
    <p:sldId id="1180" r:id="rId15"/>
    <p:sldId id="1182" r:id="rId16"/>
    <p:sldId id="1192" r:id="rId17"/>
    <p:sldId id="1193" r:id="rId18"/>
    <p:sldId id="1194" r:id="rId19"/>
    <p:sldId id="1195" r:id="rId20"/>
    <p:sldId id="1196" r:id="rId21"/>
    <p:sldId id="1197" r:id="rId22"/>
    <p:sldId id="1198" r:id="rId23"/>
    <p:sldId id="1199" r:id="rId24"/>
    <p:sldId id="1200" r:id="rId25"/>
  </p:sldIdLst>
  <p:sldSz cx="12192000" cy="6858000"/>
  <p:notesSz cx="6858000" cy="9144000"/>
  <p:custDataLst>
    <p:tags r:id="rId2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86" userDrawn="1">
          <p15:clr>
            <a:srgbClr val="A4A3A4"/>
          </p15:clr>
        </p15:guide>
        <p15:guide id="2" pos="3854" userDrawn="1">
          <p15:clr>
            <a:srgbClr val="A4A3A4"/>
          </p15:clr>
        </p15:guide>
        <p15:guide id="3" pos="41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5943A"/>
    <a:srgbClr val="2728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B9CA57C-38D1-44F3-B6C2-33D2D6A8568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Style>
        <a:tcBdr/>
      </a:tcStyle>
    </a:band1H>
    <a:band2H>
      <a:tcStyle>
        <a:tcBdr/>
      </a:tcStyle>
    </a:band2H>
    <a:band1V>
      <a:tcStyle>
        <a:tcBdr/>
      </a:tcStyle>
    </a:band1V>
    <a:band2V>
      <a:tcStyle>
        <a:tcBdr/>
      </a:tcStyle>
    </a:band2V>
    <a:lastCol>
      <a:tcStyle>
        <a:tcBdr/>
      </a:tcStyle>
    </a:lastCol>
    <a:firstCol>
      <a:tcStyle>
        <a:tcBdr/>
      </a:tcStyle>
    </a:firstCol>
    <a:lastRow>
      <a:tcStyle>
        <a:tcBdr/>
      </a:tcStyle>
    </a:lastRow>
    <a:seCell>
      <a:tcStyle>
        <a:tcBdr/>
      </a:tcStyle>
    </a:seCell>
    <a:swCell>
      <a:tcStyle>
        <a:tcBdr/>
      </a:tcStyle>
    </a:swCell>
    <a:firstRow>
      <a:tcStyle>
        <a:tcBdr/>
      </a:tcStyle>
    </a:firstRow>
    <a:neCell>
      <a:tcStyle>
        <a:tcBdr/>
      </a:tcStyle>
    </a:neCell>
    <a:nwCell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46" autoAdjust="0"/>
    <p:restoredTop sz="94665"/>
  </p:normalViewPr>
  <p:slideViewPr>
    <p:cSldViewPr snapToGrid="0" showGuides="1">
      <p:cViewPr varScale="1">
        <p:scale>
          <a:sx n="96" d="100"/>
          <a:sy n="96" d="100"/>
        </p:scale>
        <p:origin x="184" y="408"/>
      </p:cViewPr>
      <p:guideLst>
        <p:guide orient="horz" pos="2286"/>
        <p:guide pos="3854"/>
        <p:guide pos="41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9" Type="http://schemas.openxmlformats.org/officeDocument/2006/relationships/tags" Target="tags/tag50.xml"/><Relationship Id="rId28" Type="http://schemas.openxmlformats.org/officeDocument/2006/relationships/tableStyles" Target="tableStyles.xml"/><Relationship Id="rId27" Type="http://schemas.openxmlformats.org/officeDocument/2006/relationships/viewProps" Target="viewProps.xml"/><Relationship Id="rId26" Type="http://schemas.openxmlformats.org/officeDocument/2006/relationships/presProps" Target="presProps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1B4DE1-53AC-45C6-AA8B-924E6FEA26D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E5FBDD-4796-4424-B3E7-7A46137222F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E5FBDD-4796-4424-B3E7-7A46137222F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 dirty="0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 dirty="0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 dirty="0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 dirty="0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 dirty="0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 dirty="0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 dirty="0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 dirty="0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 dirty="0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 dirty="0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E5FBDD-4796-4424-B3E7-7A46137222F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438F84-86D1-42B2-8C33-C0E71B7D239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 dirty="0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E5FBDD-4796-4424-B3E7-7A46137222F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438F84-86D1-42B2-8C33-C0E71B7D239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 dirty="0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 dirty="0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 dirty="0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438F84-86D1-42B2-8C33-C0E71B7D239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438F84-86D1-42B2-8C33-C0E71B7D239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 dirty="0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稻壳儿：耗崽设计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2667000" y="-2666999"/>
            <a:ext cx="6857999" cy="1219199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稻壳儿：耗崽设计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2667000" y="-2666999"/>
            <a:ext cx="6857999" cy="12191998"/>
          </a:xfrm>
          <a:prstGeom prst="rect">
            <a:avLst/>
          </a:prstGeom>
        </p:spPr>
      </p:pic>
      <p:sp>
        <p:nvSpPr>
          <p:cNvPr id="2" name="图片占位符 1"/>
          <p:cNvSpPr>
            <a:spLocks noGrp="1"/>
          </p:cNvSpPr>
          <p:nvPr>
            <p:ph type="pic" sz="quarter" idx="10"/>
          </p:nvPr>
        </p:nvSpPr>
        <p:spPr>
          <a:xfrm>
            <a:off x="5615948" y="1835005"/>
            <a:ext cx="3744415" cy="2191440"/>
          </a:xfrm>
          <a:prstGeom prst="rect">
            <a:avLst/>
          </a:prstGeom>
          <a:noFill/>
          <a:effectLst>
            <a:innerShdw blurRad="63500" dist="25400" dir="13500000">
              <a:prstClr val="black">
                <a:alpha val="21000"/>
              </a:prstClr>
            </a:inn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sz="quarter" idx="11"/>
          </p:nvPr>
        </p:nvSpPr>
        <p:spPr>
          <a:xfrm>
            <a:off x="8652369" y="2565400"/>
            <a:ext cx="2080728" cy="2573065"/>
          </a:xfrm>
          <a:prstGeom prst="rect">
            <a:avLst/>
          </a:prstGeom>
          <a:effectLst>
            <a:innerShdw blurRad="63500" dist="25400" dir="13500000">
              <a:prstClr val="black">
                <a:alpha val="26000"/>
              </a:prstClr>
            </a:innerShdw>
          </a:effectLst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20.xml"/><Relationship Id="rId8" Type="http://schemas.openxmlformats.org/officeDocument/2006/relationships/tags" Target="../tags/tag19.xml"/><Relationship Id="rId7" Type="http://schemas.openxmlformats.org/officeDocument/2006/relationships/tags" Target="../tags/tag18.xml"/><Relationship Id="rId6" Type="http://schemas.openxmlformats.org/officeDocument/2006/relationships/tags" Target="../tags/tag17.xml"/><Relationship Id="rId5" Type="http://schemas.openxmlformats.org/officeDocument/2006/relationships/tags" Target="../tags/tag16.xml"/><Relationship Id="rId4" Type="http://schemas.openxmlformats.org/officeDocument/2006/relationships/tags" Target="../tags/tag15.xml"/><Relationship Id="rId3" Type="http://schemas.openxmlformats.org/officeDocument/2006/relationships/tags" Target="../tags/tag14.xml"/><Relationship Id="rId2" Type="http://schemas.openxmlformats.org/officeDocument/2006/relationships/image" Target="../media/image6.png"/><Relationship Id="rId11" Type="http://schemas.openxmlformats.org/officeDocument/2006/relationships/notesSlide" Target="../notesSlides/notesSlide10.xml"/><Relationship Id="rId10" Type="http://schemas.openxmlformats.org/officeDocument/2006/relationships/slideLayout" Target="../slideLayouts/slideLayout2.xml"/><Relationship Id="rId1" Type="http://schemas.openxmlformats.org/officeDocument/2006/relationships/tags" Target="../tags/tag13.xml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22.xml"/><Relationship Id="rId2" Type="http://schemas.openxmlformats.org/officeDocument/2006/relationships/image" Target="../media/image7.png"/><Relationship Id="rId1" Type="http://schemas.openxmlformats.org/officeDocument/2006/relationships/tags" Target="../tags/tag21.xml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2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25.xml"/><Relationship Id="rId3" Type="http://schemas.openxmlformats.org/officeDocument/2006/relationships/image" Target="../media/image8.png"/><Relationship Id="rId2" Type="http://schemas.openxmlformats.org/officeDocument/2006/relationships/tags" Target="../tags/tag24.xml"/><Relationship Id="rId1" Type="http://schemas.openxmlformats.org/officeDocument/2006/relationships/tags" Target="../tags/tag23.xml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9.jpeg"/><Relationship Id="rId2" Type="http://schemas.openxmlformats.org/officeDocument/2006/relationships/tags" Target="../tags/tag27.xml"/><Relationship Id="rId1" Type="http://schemas.openxmlformats.org/officeDocument/2006/relationships/tags" Target="../tags/tag26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4.xml"/><Relationship Id="rId8" Type="http://schemas.openxmlformats.org/officeDocument/2006/relationships/slideLayout" Target="../slideLayouts/slideLayout2.xml"/><Relationship Id="rId7" Type="http://schemas.openxmlformats.org/officeDocument/2006/relationships/image" Target="../media/image12.png"/><Relationship Id="rId6" Type="http://schemas.openxmlformats.org/officeDocument/2006/relationships/tags" Target="../tags/tag31.xml"/><Relationship Id="rId5" Type="http://schemas.openxmlformats.org/officeDocument/2006/relationships/tags" Target="../tags/tag30.xml"/><Relationship Id="rId4" Type="http://schemas.openxmlformats.org/officeDocument/2006/relationships/image" Target="../media/image11.png"/><Relationship Id="rId3" Type="http://schemas.openxmlformats.org/officeDocument/2006/relationships/tags" Target="../tags/tag29.xml"/><Relationship Id="rId2" Type="http://schemas.openxmlformats.org/officeDocument/2006/relationships/image" Target="../media/image10.png"/><Relationship Id="rId1" Type="http://schemas.openxmlformats.org/officeDocument/2006/relationships/tags" Target="../tags/tag28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5.xml"/><Relationship Id="rId7" Type="http://schemas.openxmlformats.org/officeDocument/2006/relationships/slideLayout" Target="../slideLayouts/slideLayout2.xml"/><Relationship Id="rId6" Type="http://schemas.openxmlformats.org/officeDocument/2006/relationships/tags" Target="../tags/tag35.xml"/><Relationship Id="rId5" Type="http://schemas.openxmlformats.org/officeDocument/2006/relationships/tags" Target="../tags/tag34.xml"/><Relationship Id="rId4" Type="http://schemas.openxmlformats.org/officeDocument/2006/relationships/image" Target="../media/image14.png"/><Relationship Id="rId3" Type="http://schemas.openxmlformats.org/officeDocument/2006/relationships/tags" Target="../tags/tag33.xml"/><Relationship Id="rId2" Type="http://schemas.openxmlformats.org/officeDocument/2006/relationships/image" Target="../media/image13.png"/><Relationship Id="rId1" Type="http://schemas.openxmlformats.org/officeDocument/2006/relationships/tags" Target="../tags/tag3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6.xml"/><Relationship Id="rId7" Type="http://schemas.openxmlformats.org/officeDocument/2006/relationships/slideLayout" Target="../slideLayouts/slideLayout2.xml"/><Relationship Id="rId6" Type="http://schemas.openxmlformats.org/officeDocument/2006/relationships/tags" Target="../tags/tag39.xml"/><Relationship Id="rId5" Type="http://schemas.openxmlformats.org/officeDocument/2006/relationships/tags" Target="../tags/tag38.xml"/><Relationship Id="rId4" Type="http://schemas.openxmlformats.org/officeDocument/2006/relationships/image" Target="../media/image16.png"/><Relationship Id="rId3" Type="http://schemas.openxmlformats.org/officeDocument/2006/relationships/tags" Target="../tags/tag37.xml"/><Relationship Id="rId2" Type="http://schemas.openxmlformats.org/officeDocument/2006/relationships/image" Target="../media/image15.png"/><Relationship Id="rId1" Type="http://schemas.openxmlformats.org/officeDocument/2006/relationships/tags" Target="../tags/tag36.xml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7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41.xml"/><Relationship Id="rId2" Type="http://schemas.openxmlformats.org/officeDocument/2006/relationships/image" Target="../media/image17.png"/><Relationship Id="rId1" Type="http://schemas.openxmlformats.org/officeDocument/2006/relationships/tags" Target="../tags/tag40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8.xml"/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tags" Target="../tags/tag44.xml"/><Relationship Id="rId4" Type="http://schemas.openxmlformats.org/officeDocument/2006/relationships/image" Target="../media/image18.png"/><Relationship Id="rId3" Type="http://schemas.openxmlformats.org/officeDocument/2006/relationships/tags" Target="../tags/tag43.xml"/><Relationship Id="rId2" Type="http://schemas.openxmlformats.org/officeDocument/2006/relationships/image" Target="../media/image4.png"/><Relationship Id="rId1" Type="http://schemas.openxmlformats.org/officeDocument/2006/relationships/tags" Target="../tags/tag4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9.xml"/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tags" Target="../tags/tag47.xml"/><Relationship Id="rId4" Type="http://schemas.openxmlformats.org/officeDocument/2006/relationships/image" Target="../media/image21.png"/><Relationship Id="rId3" Type="http://schemas.openxmlformats.org/officeDocument/2006/relationships/tags" Target="../tags/tag46.xml"/><Relationship Id="rId2" Type="http://schemas.openxmlformats.org/officeDocument/2006/relationships/image" Target="../media/image20.png"/><Relationship Id="rId1" Type="http://schemas.openxmlformats.org/officeDocument/2006/relationships/tags" Target="../tags/tag45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3" Type="http://schemas.openxmlformats.org/officeDocument/2006/relationships/tags" Target="../tags/tag6.xml"/><Relationship Id="rId2" Type="http://schemas.openxmlformats.org/officeDocument/2006/relationships/image" Target="../media/image2.png"/><Relationship Id="rId1" Type="http://schemas.openxmlformats.org/officeDocument/2006/relationships/tags" Target="../tags/tag5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1" Type="http://schemas.openxmlformats.org/officeDocument/2006/relationships/tags" Target="../tags/tag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.xml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9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12.xml"/><Relationship Id="rId3" Type="http://schemas.openxmlformats.org/officeDocument/2006/relationships/tags" Target="../tags/tag11.xml"/><Relationship Id="rId2" Type="http://schemas.openxmlformats.org/officeDocument/2006/relationships/image" Target="../media/image5.png"/><Relationship Id="rId1" Type="http://schemas.openxmlformats.org/officeDocument/2006/relationships/tags" Target="../tags/tag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5939642"/>
            <a:ext cx="12192000" cy="918358"/>
          </a:xfrm>
          <a:prstGeom prst="rect">
            <a:avLst/>
          </a:prstGeom>
          <a:solidFill>
            <a:srgbClr val="2728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660400" y="1893659"/>
            <a:ext cx="10883900" cy="2557145"/>
            <a:chOff x="628649" y="1654643"/>
            <a:chExt cx="10883900" cy="2557145"/>
          </a:xfrm>
        </p:grpSpPr>
        <p:sp>
          <p:nvSpPr>
            <p:cNvPr id="12" name="文本框 11"/>
            <p:cNvSpPr txBox="1"/>
            <p:nvPr/>
          </p:nvSpPr>
          <p:spPr>
            <a:xfrm>
              <a:off x="628649" y="1654643"/>
              <a:ext cx="10883900" cy="10147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5200"/>
                <a:buFont typeface="Montserrat ExtraBold"/>
              </a:pPr>
              <a:r>
                <a:rPr lang="en-GB" sz="6000" b="1" kern="0">
                  <a:solidFill>
                    <a:srgbClr val="55943A"/>
                  </a:solidFill>
                  <a:latin typeface="Times New Roman Bold" panose="02020603050405020304" charset="0"/>
                  <a:ea typeface="Montserrat ExtraBold"/>
                  <a:cs typeface="Times New Roman Bold" panose="02020603050405020304" charset="0"/>
                  <a:sym typeface="+mn-lt"/>
                </a:rPr>
                <a:t>ICDS Final Project</a:t>
              </a:r>
              <a:endParaRPr lang="en-GB" sz="6000" b="1" kern="0">
                <a:solidFill>
                  <a:srgbClr val="55943A"/>
                </a:solidFill>
                <a:latin typeface="Times New Roman Bold" panose="02020603050405020304" charset="0"/>
                <a:ea typeface="Montserrat ExtraBold"/>
                <a:cs typeface="Times New Roman Bold" panose="02020603050405020304" charset="0"/>
                <a:sym typeface="+mn-lt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3623944" y="3197058"/>
              <a:ext cx="4377690" cy="101473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/>
              <a:r>
                <a:rPr lang="en-US" altLang="zh-CN" sz="28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Times New Roman Bold" panose="02020603050405020304" charset="0"/>
                  <a:cs typeface="Times New Roman Bold" panose="02020603050405020304" charset="0"/>
                  <a:sym typeface="+mn-lt"/>
                </a:rPr>
                <a:t>Rongyao Li  rl4785</a:t>
              </a:r>
              <a:endParaRPr lang="en-US" altLang="zh-CN" sz="2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 Bold" panose="02020603050405020304" charset="0"/>
                <a:cs typeface="Times New Roman Bold" panose="02020603050405020304" charset="0"/>
                <a:sym typeface="+mn-lt"/>
              </a:endParaRPr>
            </a:p>
            <a:p>
              <a:pPr algn="ctr"/>
              <a:r>
                <a:rPr lang="en-US" altLang="zh-CN" sz="28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Times New Roman Bold" panose="02020603050405020304" charset="0"/>
                  <a:cs typeface="Times New Roman Bold" panose="02020603050405020304" charset="0"/>
                  <a:sym typeface="+mn-lt"/>
                </a:rPr>
                <a:t>Kehan Luo  kl4747</a:t>
              </a:r>
              <a:endParaRPr lang="en-US" altLang="zh-CN" sz="2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 Bold" panose="02020603050405020304" charset="0"/>
                <a:cs typeface="Times New Roman Bold" panose="02020603050405020304" charset="0"/>
                <a:sym typeface="+mn-lt"/>
              </a:endParaRPr>
            </a:p>
            <a:p>
              <a:pPr algn="ctr"/>
              <a:endParaRPr lang="en-US" altLang="zh-CN" sz="2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 Bold" panose="02020603050405020304" charset="0"/>
                <a:cs typeface="Times New Roman Bold" panose="02020603050405020304" charset="0"/>
                <a:sym typeface="+mn-lt"/>
              </a:endParaRPr>
            </a:p>
          </p:txBody>
        </p:sp>
      </p:grpSp>
      <p:sp>
        <p:nvSpPr>
          <p:cNvPr id="9" name="任意多边形: 形状 8"/>
          <p:cNvSpPr/>
          <p:nvPr/>
        </p:nvSpPr>
        <p:spPr>
          <a:xfrm>
            <a:off x="0" y="5640902"/>
            <a:ext cx="3207657" cy="608446"/>
          </a:xfrm>
          <a:custGeom>
            <a:avLst/>
            <a:gdLst>
              <a:gd name="connsiteX0" fmla="*/ 0 w 3207657"/>
              <a:gd name="connsiteY0" fmla="*/ 0 h 759032"/>
              <a:gd name="connsiteX1" fmla="*/ 2828141 w 3207657"/>
              <a:gd name="connsiteY1" fmla="*/ 0 h 759032"/>
              <a:gd name="connsiteX2" fmla="*/ 3207657 w 3207657"/>
              <a:gd name="connsiteY2" fmla="*/ 379516 h 759032"/>
              <a:gd name="connsiteX3" fmla="*/ 2828141 w 3207657"/>
              <a:gd name="connsiteY3" fmla="*/ 759032 h 759032"/>
              <a:gd name="connsiteX4" fmla="*/ 0 w 3207657"/>
              <a:gd name="connsiteY4" fmla="*/ 759032 h 759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07657" h="759032">
                <a:moveTo>
                  <a:pt x="0" y="0"/>
                </a:moveTo>
                <a:lnTo>
                  <a:pt x="2828141" y="0"/>
                </a:lnTo>
                <a:cubicBezTo>
                  <a:pt x="3037742" y="0"/>
                  <a:pt x="3207657" y="169915"/>
                  <a:pt x="3207657" y="379516"/>
                </a:cubicBezTo>
                <a:cubicBezTo>
                  <a:pt x="3207657" y="589117"/>
                  <a:pt x="3037742" y="759032"/>
                  <a:pt x="2828141" y="759032"/>
                </a:cubicBezTo>
                <a:lnTo>
                  <a:pt x="0" y="759032"/>
                </a:lnTo>
                <a:close/>
              </a:path>
            </a:pathLst>
          </a:custGeom>
          <a:solidFill>
            <a:srgbClr val="5594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: 形状 13"/>
          <p:cNvSpPr/>
          <p:nvPr/>
        </p:nvSpPr>
        <p:spPr>
          <a:xfrm flipH="1">
            <a:off x="8984343" y="5640902"/>
            <a:ext cx="3207657" cy="608446"/>
          </a:xfrm>
          <a:custGeom>
            <a:avLst/>
            <a:gdLst>
              <a:gd name="connsiteX0" fmla="*/ 0 w 3207657"/>
              <a:gd name="connsiteY0" fmla="*/ 0 h 759032"/>
              <a:gd name="connsiteX1" fmla="*/ 2828141 w 3207657"/>
              <a:gd name="connsiteY1" fmla="*/ 0 h 759032"/>
              <a:gd name="connsiteX2" fmla="*/ 3207657 w 3207657"/>
              <a:gd name="connsiteY2" fmla="*/ 379516 h 759032"/>
              <a:gd name="connsiteX3" fmla="*/ 2828141 w 3207657"/>
              <a:gd name="connsiteY3" fmla="*/ 759032 h 759032"/>
              <a:gd name="connsiteX4" fmla="*/ 0 w 3207657"/>
              <a:gd name="connsiteY4" fmla="*/ 759032 h 759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07657" h="759032">
                <a:moveTo>
                  <a:pt x="0" y="0"/>
                </a:moveTo>
                <a:lnTo>
                  <a:pt x="2828141" y="0"/>
                </a:lnTo>
                <a:cubicBezTo>
                  <a:pt x="3037742" y="0"/>
                  <a:pt x="3207657" y="169915"/>
                  <a:pt x="3207657" y="379516"/>
                </a:cubicBezTo>
                <a:cubicBezTo>
                  <a:pt x="3207657" y="589117"/>
                  <a:pt x="3037742" y="759032"/>
                  <a:pt x="2828141" y="759032"/>
                </a:cubicBezTo>
                <a:lnTo>
                  <a:pt x="0" y="759032"/>
                </a:lnTo>
                <a:close/>
              </a:path>
            </a:pathLst>
          </a:custGeom>
          <a:solidFill>
            <a:srgbClr val="5594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660400" y="-1"/>
            <a:ext cx="7338060" cy="1130301"/>
            <a:chOff x="660400" y="-1"/>
            <a:chExt cx="7338060" cy="1130301"/>
          </a:xfrm>
        </p:grpSpPr>
        <p:sp>
          <p:nvSpPr>
            <p:cNvPr id="15" name="椭圆 14"/>
            <p:cNvSpPr/>
            <p:nvPr/>
          </p:nvSpPr>
          <p:spPr>
            <a:xfrm flipV="1">
              <a:off x="661241" y="623912"/>
              <a:ext cx="702794" cy="506388"/>
            </a:xfrm>
            <a:prstGeom prst="ellipse">
              <a:avLst/>
            </a:prstGeom>
            <a:solidFill>
              <a:srgbClr val="5594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矩形 15"/>
            <p:cNvSpPr/>
            <p:nvPr/>
          </p:nvSpPr>
          <p:spPr>
            <a:xfrm flipV="1">
              <a:off x="660400" y="-1"/>
              <a:ext cx="704476" cy="890185"/>
            </a:xfrm>
            <a:prstGeom prst="rect">
              <a:avLst/>
            </a:prstGeom>
            <a:solidFill>
              <a:srgbClr val="5594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765666" y="315391"/>
              <a:ext cx="493944" cy="7683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400" b="1" dirty="0">
                  <a:solidFill>
                    <a:schemeClr val="bg1"/>
                  </a:solidFill>
                  <a:latin typeface="Arial" panose="020B0604020202090204" pitchFamily="34" charset="0"/>
                  <a:cs typeface="Arial" panose="020B0604020202090204" pitchFamily="34" charset="0"/>
                </a:rPr>
                <a:t>3</a:t>
              </a:r>
              <a:endParaRPr lang="zh-CN" altLang="en-US" sz="44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1673225" y="315594"/>
              <a:ext cx="6325235" cy="70675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en-GB" sz="4000" b="1" kern="0">
                  <a:solidFill>
                    <a:srgbClr val="55943A"/>
                  </a:solidFill>
                  <a:latin typeface="Times New Roman Bold" panose="02020603050405020304" charset="0"/>
                  <a:ea typeface="Montserrat ExtraBold"/>
                  <a:cs typeface="Times New Roman Bold" panose="02020603050405020304" charset="0"/>
                  <a:sym typeface="+mn-ea"/>
                </a:rPr>
                <a:t>Discussi</a:t>
              </a:r>
              <a:r>
                <a:rPr lang="en-GB" sz="4000" b="1" kern="0">
                  <a:solidFill>
                    <a:srgbClr val="55943A"/>
                  </a:solidFill>
                  <a:latin typeface="Times New Roman Bold" panose="02020603050405020304" charset="0"/>
                  <a:ea typeface="Montserrat ExtraBold"/>
                  <a:cs typeface="Times New Roman Bold" panose="02020603050405020304" charset="0"/>
                  <a:sym typeface="+mn-ea"/>
                </a:rPr>
                <a:t>on</a:t>
              </a:r>
              <a:r>
                <a:rPr lang="zh-CN" altLang="en-GB" sz="4000" b="1" kern="0">
                  <a:solidFill>
                    <a:srgbClr val="55943A"/>
                  </a:solidFill>
                  <a:latin typeface="Times New Roman Bold" panose="02020603050405020304" charset="0"/>
                  <a:ea typeface="宋体" charset="0"/>
                  <a:cs typeface="Times New Roman Bold" panose="02020603050405020304" charset="0"/>
                  <a:sym typeface="+mn-ea"/>
                </a:rPr>
                <a:t>——</a:t>
              </a:r>
              <a:r>
                <a:rPr lang="en-US" altLang="zh-CN" sz="4000" b="1" kern="0">
                  <a:solidFill>
                    <a:srgbClr val="55943A"/>
                  </a:solidFill>
                  <a:latin typeface="Times New Roman Bold" panose="02020603050405020304" charset="0"/>
                  <a:ea typeface="宋体" charset="0"/>
                  <a:cs typeface="Times New Roman Bold" panose="02020603050405020304" charset="0"/>
                  <a:sym typeface="+mn-ea"/>
                </a:rPr>
                <a:t> GUI</a:t>
              </a:r>
              <a:endParaRPr lang="en-US" altLang="zh-CN" sz="4000" b="1" kern="0" spc="600" dirty="0">
                <a:solidFill>
                  <a:srgbClr val="55943A"/>
                </a:solidFill>
                <a:latin typeface="Times New Roman Bold" panose="02020603050405020304" charset="0"/>
                <a:ea typeface="宋体" charset="0"/>
                <a:cs typeface="Times New Roman Bold" panose="02020603050405020304" charset="0"/>
                <a:sym typeface="+mn-ea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553720" y="1268730"/>
            <a:ext cx="7444740" cy="5589270"/>
          </a:xfrm>
          <a:prstGeom prst="rect">
            <a:avLst/>
          </a:prstGeom>
        </p:spPr>
      </p:pic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8263890" y="2604135"/>
            <a:ext cx="3829050" cy="306641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2800" b="1" dirty="0">
                <a:solidFill>
                  <a:schemeClr val="dk1"/>
                </a:solidFill>
                <a:latin typeface="Times New Roman Bold" panose="02020603050405020304" charset="0"/>
                <a:ea typeface="Lato" panose="020F0502020204030203"/>
                <a:cs typeface="Times New Roman Bold" panose="02020603050405020304" charset="0"/>
                <a:sym typeface="Lato" panose="020F0502020204030203"/>
              </a:rPr>
              <a:t>We added a condition for the length of password.</a:t>
            </a:r>
            <a:endParaRPr lang="en-US" sz="2800" b="1" dirty="0">
              <a:solidFill>
                <a:schemeClr val="dk1"/>
              </a:solidFill>
              <a:latin typeface="Times New Roman Bold" panose="02020603050405020304" charset="0"/>
              <a:ea typeface="Lato" panose="020F0502020204030203"/>
              <a:cs typeface="Times New Roman Bold" panose="02020603050405020304" charset="0"/>
              <a:sym typeface="Lato" panose="020F0502020204030203"/>
            </a:endParaRPr>
          </a:p>
        </p:txBody>
      </p:sp>
      <p:sp>
        <p:nvSpPr>
          <p:cNvPr id="3" name="文本框 2"/>
          <p:cNvSpPr txBox="1"/>
          <p:nvPr>
            <p:custDataLst>
              <p:tags r:id="rId4"/>
            </p:custDataLst>
          </p:nvPr>
        </p:nvSpPr>
        <p:spPr>
          <a:xfrm>
            <a:off x="8263890" y="851426"/>
            <a:ext cx="4213860" cy="6451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sz="3600" b="1" kern="0" dirty="0">
                <a:solidFill>
                  <a:srgbClr val="55943A"/>
                </a:solidFill>
                <a:latin typeface="Times New Roman Bold" panose="02020603050405020304" charset="0"/>
                <a:ea typeface="Montserrat ExtraBold"/>
                <a:cs typeface="Times New Roman Bold" panose="02020603050405020304" charset="0"/>
                <a:sym typeface="+mn-ea"/>
              </a:rPr>
              <a:t>Sign-up Algorithm</a:t>
            </a:r>
            <a:endParaRPr lang="en-US" sz="3600" b="1" kern="0" spc="600" dirty="0">
              <a:solidFill>
                <a:srgbClr val="55943A"/>
              </a:solidFill>
              <a:latin typeface="Times New Roman Bold" panose="02020603050405020304" charset="0"/>
              <a:ea typeface="Montserrat ExtraBold"/>
              <a:cs typeface="Times New Roman Bold" panose="02020603050405020304" charset="0"/>
              <a:sym typeface="+mn-ea"/>
            </a:endParaRPr>
          </a:p>
        </p:txBody>
      </p:sp>
      <p:sp>
        <p:nvSpPr>
          <p:cNvPr id="5" name="Google Shape;946;p45"/>
          <p:cNvSpPr/>
          <p:nvPr>
            <p:custDataLst>
              <p:tags r:id="rId5"/>
            </p:custDataLst>
          </p:nvPr>
        </p:nvSpPr>
        <p:spPr>
          <a:xfrm>
            <a:off x="660401" y="1598762"/>
            <a:ext cx="5882904" cy="740677"/>
          </a:xfrm>
          <a:prstGeom prst="rect">
            <a:avLst/>
          </a:prstGeom>
          <a:noFill/>
          <a:ln w="3810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bg1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6" name="Google Shape;946;p45"/>
          <p:cNvSpPr/>
          <p:nvPr>
            <p:custDataLst>
              <p:tags r:id="rId6"/>
            </p:custDataLst>
          </p:nvPr>
        </p:nvSpPr>
        <p:spPr>
          <a:xfrm>
            <a:off x="660400" y="2779126"/>
            <a:ext cx="7338059" cy="1199108"/>
          </a:xfrm>
          <a:prstGeom prst="rect">
            <a:avLst/>
          </a:prstGeom>
          <a:noFill/>
          <a:ln w="3810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bg1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7" name="Google Shape;946;p45"/>
          <p:cNvSpPr/>
          <p:nvPr>
            <p:custDataLst>
              <p:tags r:id="rId7"/>
            </p:custDataLst>
          </p:nvPr>
        </p:nvSpPr>
        <p:spPr>
          <a:xfrm>
            <a:off x="660400" y="4417921"/>
            <a:ext cx="7284719" cy="1199108"/>
          </a:xfrm>
          <a:prstGeom prst="rect">
            <a:avLst/>
          </a:prstGeom>
          <a:noFill/>
          <a:ln w="3810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bg1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8" name="Google Shape;946;p45"/>
          <p:cNvSpPr/>
          <p:nvPr>
            <p:custDataLst>
              <p:tags r:id="rId8"/>
            </p:custDataLst>
          </p:nvPr>
        </p:nvSpPr>
        <p:spPr>
          <a:xfrm>
            <a:off x="660400" y="5845380"/>
            <a:ext cx="3472212" cy="211336"/>
          </a:xfrm>
          <a:prstGeom prst="rect">
            <a:avLst/>
          </a:prstGeom>
          <a:noFill/>
          <a:ln w="3810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bg1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9" name="Google Shape;946;p45"/>
          <p:cNvSpPr/>
          <p:nvPr>
            <p:custDataLst>
              <p:tags r:id="rId9"/>
            </p:custDataLst>
          </p:nvPr>
        </p:nvSpPr>
        <p:spPr>
          <a:xfrm>
            <a:off x="660399" y="6329594"/>
            <a:ext cx="5681023" cy="211336"/>
          </a:xfrm>
          <a:prstGeom prst="rect">
            <a:avLst/>
          </a:prstGeom>
          <a:noFill/>
          <a:ln w="3810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bg1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660400" y="-1"/>
            <a:ext cx="7338060" cy="1191895"/>
            <a:chOff x="660400" y="-1"/>
            <a:chExt cx="7338060" cy="1191895"/>
          </a:xfrm>
        </p:grpSpPr>
        <p:sp>
          <p:nvSpPr>
            <p:cNvPr id="15" name="椭圆 14"/>
            <p:cNvSpPr/>
            <p:nvPr/>
          </p:nvSpPr>
          <p:spPr>
            <a:xfrm flipV="1">
              <a:off x="661241" y="623912"/>
              <a:ext cx="702794" cy="506388"/>
            </a:xfrm>
            <a:prstGeom prst="ellipse">
              <a:avLst/>
            </a:prstGeom>
            <a:solidFill>
              <a:srgbClr val="5594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矩形 15"/>
            <p:cNvSpPr/>
            <p:nvPr/>
          </p:nvSpPr>
          <p:spPr>
            <a:xfrm flipV="1">
              <a:off x="660400" y="-1"/>
              <a:ext cx="704476" cy="890185"/>
            </a:xfrm>
            <a:prstGeom prst="rect">
              <a:avLst/>
            </a:prstGeom>
            <a:solidFill>
              <a:srgbClr val="5594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765666" y="315391"/>
              <a:ext cx="493944" cy="7683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400" b="1" dirty="0">
                  <a:solidFill>
                    <a:schemeClr val="bg1"/>
                  </a:solidFill>
                  <a:latin typeface="Arial" panose="020B0604020202090204" pitchFamily="34" charset="0"/>
                  <a:cs typeface="Arial" panose="020B0604020202090204" pitchFamily="34" charset="0"/>
                </a:rPr>
                <a:t>3</a:t>
              </a:r>
              <a:endParaRPr lang="zh-CN" altLang="en-US" sz="44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1673225" y="485139"/>
              <a:ext cx="6325235" cy="70675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en-GB" sz="4000" b="1" kern="0">
                  <a:solidFill>
                    <a:srgbClr val="55943A"/>
                  </a:solidFill>
                  <a:latin typeface="Times New Roman Bold" panose="02020603050405020304" charset="0"/>
                  <a:ea typeface="Montserrat ExtraBold"/>
                  <a:cs typeface="Times New Roman Bold" panose="02020603050405020304" charset="0"/>
                  <a:sym typeface="+mn-ea"/>
                </a:rPr>
                <a:t>Discussi</a:t>
              </a:r>
              <a:r>
                <a:rPr lang="en-GB" sz="4000" b="1" kern="0">
                  <a:solidFill>
                    <a:srgbClr val="55943A"/>
                  </a:solidFill>
                  <a:latin typeface="Times New Roman Bold" panose="02020603050405020304" charset="0"/>
                  <a:ea typeface="Montserrat ExtraBold"/>
                  <a:cs typeface="Times New Roman Bold" panose="02020603050405020304" charset="0"/>
                  <a:sym typeface="+mn-ea"/>
                </a:rPr>
                <a:t>on</a:t>
              </a:r>
              <a:r>
                <a:rPr lang="zh-CN" altLang="en-GB" sz="4000" b="1" kern="0">
                  <a:solidFill>
                    <a:srgbClr val="55943A"/>
                  </a:solidFill>
                  <a:latin typeface="Times New Roman Bold" panose="02020603050405020304" charset="0"/>
                  <a:ea typeface="宋体" charset="0"/>
                  <a:cs typeface="Times New Roman Bold" panose="02020603050405020304" charset="0"/>
                  <a:sym typeface="+mn-ea"/>
                </a:rPr>
                <a:t>——</a:t>
              </a:r>
              <a:r>
                <a:rPr lang="en-US" altLang="zh-CN" sz="4000" b="1" kern="0">
                  <a:solidFill>
                    <a:srgbClr val="55943A"/>
                  </a:solidFill>
                  <a:latin typeface="Times New Roman Bold" panose="02020603050405020304" charset="0"/>
                  <a:ea typeface="宋体" charset="0"/>
                  <a:cs typeface="Times New Roman Bold" panose="02020603050405020304" charset="0"/>
                  <a:sym typeface="+mn-ea"/>
                </a:rPr>
                <a:t> GUI</a:t>
              </a:r>
              <a:endParaRPr lang="en-US" altLang="zh-CN" sz="4000" b="1" kern="0" spc="600" dirty="0">
                <a:solidFill>
                  <a:srgbClr val="55943A"/>
                </a:solidFill>
                <a:latin typeface="Times New Roman Bold" panose="02020603050405020304" charset="0"/>
                <a:ea typeface="宋体" charset="0"/>
                <a:cs typeface="Times New Roman Bold" panose="02020603050405020304" charset="0"/>
                <a:sym typeface="+mn-ea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499745" y="1610360"/>
            <a:ext cx="10896600" cy="3340100"/>
          </a:xfrm>
          <a:prstGeom prst="rect">
            <a:avLst/>
          </a:prstGeom>
        </p:spPr>
      </p:pic>
      <p:sp>
        <p:nvSpPr>
          <p:cNvPr id="3" name="文本框 2"/>
          <p:cNvSpPr txBox="1"/>
          <p:nvPr>
            <p:custDataLst>
              <p:tags r:id="rId3"/>
            </p:custDataLst>
          </p:nvPr>
        </p:nvSpPr>
        <p:spPr>
          <a:xfrm>
            <a:off x="7879080" y="623570"/>
            <a:ext cx="4213860" cy="6451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sz="3600" b="1" kern="0">
                <a:solidFill>
                  <a:srgbClr val="55943A"/>
                </a:solidFill>
                <a:latin typeface="Times New Roman Bold" panose="02020603050405020304" charset="0"/>
                <a:ea typeface="Montserrat ExtraBold"/>
                <a:cs typeface="Times New Roman Bold" panose="02020603050405020304" charset="0"/>
                <a:sym typeface="+mn-ea"/>
              </a:rPr>
              <a:t>Log-in Window</a:t>
            </a:r>
            <a:endParaRPr lang="en-US" sz="3600" b="1" kern="0" spc="600" dirty="0">
              <a:solidFill>
                <a:srgbClr val="55943A"/>
              </a:solidFill>
              <a:latin typeface="Times New Roman Bold" panose="02020603050405020304" charset="0"/>
              <a:ea typeface="Montserrat ExtraBold"/>
              <a:cs typeface="Times New Roman Bold" panose="02020603050405020304" charset="0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660400" y="-1"/>
            <a:ext cx="7338060" cy="1191895"/>
            <a:chOff x="660400" y="-1"/>
            <a:chExt cx="7338060" cy="1191895"/>
          </a:xfrm>
        </p:grpSpPr>
        <p:sp>
          <p:nvSpPr>
            <p:cNvPr id="15" name="椭圆 14"/>
            <p:cNvSpPr/>
            <p:nvPr/>
          </p:nvSpPr>
          <p:spPr>
            <a:xfrm flipV="1">
              <a:off x="661241" y="623912"/>
              <a:ext cx="702794" cy="506388"/>
            </a:xfrm>
            <a:prstGeom prst="ellipse">
              <a:avLst/>
            </a:prstGeom>
            <a:solidFill>
              <a:srgbClr val="5594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矩形 15"/>
            <p:cNvSpPr/>
            <p:nvPr/>
          </p:nvSpPr>
          <p:spPr>
            <a:xfrm flipV="1">
              <a:off x="660400" y="-1"/>
              <a:ext cx="704476" cy="890185"/>
            </a:xfrm>
            <a:prstGeom prst="rect">
              <a:avLst/>
            </a:prstGeom>
            <a:solidFill>
              <a:srgbClr val="5594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765666" y="315391"/>
              <a:ext cx="493944" cy="7683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400" b="1" dirty="0">
                  <a:solidFill>
                    <a:schemeClr val="bg1"/>
                  </a:solidFill>
                  <a:latin typeface="Arial" panose="020B0604020202090204" pitchFamily="34" charset="0"/>
                  <a:cs typeface="Arial" panose="020B0604020202090204" pitchFamily="34" charset="0"/>
                </a:rPr>
                <a:t>3</a:t>
              </a:r>
              <a:endParaRPr lang="zh-CN" altLang="en-US" sz="44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1673225" y="485139"/>
              <a:ext cx="6325235" cy="70675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en-GB" sz="4000" b="1" kern="0">
                  <a:solidFill>
                    <a:srgbClr val="55943A"/>
                  </a:solidFill>
                  <a:latin typeface="Times New Roman Bold" panose="02020603050405020304" charset="0"/>
                  <a:ea typeface="Montserrat ExtraBold"/>
                  <a:cs typeface="Times New Roman Bold" panose="02020603050405020304" charset="0"/>
                  <a:sym typeface="+mn-ea"/>
                </a:rPr>
                <a:t>Discussi</a:t>
              </a:r>
              <a:r>
                <a:rPr lang="en-GB" sz="4000" b="1" kern="0">
                  <a:solidFill>
                    <a:srgbClr val="55943A"/>
                  </a:solidFill>
                  <a:latin typeface="Times New Roman Bold" panose="02020603050405020304" charset="0"/>
                  <a:ea typeface="Montserrat ExtraBold"/>
                  <a:cs typeface="Times New Roman Bold" panose="02020603050405020304" charset="0"/>
                  <a:sym typeface="+mn-ea"/>
                </a:rPr>
                <a:t>on</a:t>
              </a:r>
              <a:r>
                <a:rPr lang="zh-CN" altLang="en-GB" sz="4000" b="1" kern="0">
                  <a:solidFill>
                    <a:srgbClr val="55943A"/>
                  </a:solidFill>
                  <a:latin typeface="Times New Roman Bold" panose="02020603050405020304" charset="0"/>
                  <a:ea typeface="宋体" charset="0"/>
                  <a:cs typeface="Times New Roman Bold" panose="02020603050405020304" charset="0"/>
                  <a:sym typeface="+mn-ea"/>
                </a:rPr>
                <a:t>——</a:t>
              </a:r>
              <a:r>
                <a:rPr lang="en-US" altLang="zh-CN" sz="4000" b="1" kern="0">
                  <a:solidFill>
                    <a:srgbClr val="55943A"/>
                  </a:solidFill>
                  <a:latin typeface="Times New Roman Bold" panose="02020603050405020304" charset="0"/>
                  <a:ea typeface="宋体" charset="0"/>
                  <a:cs typeface="Times New Roman Bold" panose="02020603050405020304" charset="0"/>
                  <a:sym typeface="+mn-ea"/>
                </a:rPr>
                <a:t> GUI</a:t>
              </a:r>
              <a:endParaRPr lang="en-US" altLang="zh-CN" sz="4000" b="1" kern="0" spc="600" dirty="0">
                <a:solidFill>
                  <a:srgbClr val="55943A"/>
                </a:solidFill>
                <a:latin typeface="Times New Roman Bold" panose="02020603050405020304" charset="0"/>
                <a:ea typeface="宋体" charset="0"/>
                <a:cs typeface="Times New Roman Bold" panose="02020603050405020304" charset="0"/>
                <a:sym typeface="+mn-ea"/>
              </a:endParaRPr>
            </a:p>
          </p:txBody>
        </p:sp>
      </p:grpSp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8411845" y="623912"/>
            <a:ext cx="4213860" cy="6451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sz="3600" b="1" kern="0" dirty="0">
                <a:solidFill>
                  <a:srgbClr val="55943A"/>
                </a:solidFill>
                <a:latin typeface="Times New Roman Bold" panose="02020603050405020304" charset="0"/>
                <a:ea typeface="Montserrat ExtraBold"/>
                <a:cs typeface="Times New Roman Bold" panose="02020603050405020304" charset="0"/>
                <a:sym typeface="+mn-ea"/>
              </a:rPr>
              <a:t>Chat Window</a:t>
            </a:r>
            <a:endParaRPr lang="en-US" sz="3600" b="1" kern="0" spc="600" dirty="0">
              <a:solidFill>
                <a:srgbClr val="55943A"/>
              </a:solidFill>
              <a:latin typeface="Times New Roman Bold" panose="02020603050405020304" charset="0"/>
              <a:ea typeface="Montserrat ExtraBold"/>
              <a:cs typeface="Times New Roman Bold" panose="02020603050405020304" charset="0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660400" y="1750695"/>
            <a:ext cx="8420100" cy="2730500"/>
          </a:xfrm>
          <a:prstGeom prst="rect">
            <a:avLst/>
          </a:prstGeom>
        </p:spPr>
      </p:pic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7879080" y="4794250"/>
            <a:ext cx="3829050" cy="306641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2800" b="1" dirty="0">
                <a:solidFill>
                  <a:schemeClr val="dk1"/>
                </a:solidFill>
                <a:latin typeface="Times New Roman Bold" panose="02020603050405020304" charset="0"/>
                <a:ea typeface="Lato" panose="020F0502020204030203"/>
                <a:cs typeface="Times New Roman Bold" panose="02020603050405020304" charset="0"/>
                <a:sym typeface="Lato" panose="020F0502020204030203"/>
              </a:rPr>
              <a:t>We updated the Chat Window so that users can see their own messages.</a:t>
            </a:r>
            <a:endParaRPr lang="en-US" sz="2800" b="1" dirty="0">
              <a:solidFill>
                <a:schemeClr val="dk1"/>
              </a:solidFill>
              <a:latin typeface="Times New Roman Bold" panose="02020603050405020304" charset="0"/>
              <a:ea typeface="Lato" panose="020F0502020204030203"/>
              <a:cs typeface="Times New Roman Bold" panose="02020603050405020304" charset="0"/>
              <a:sym typeface="Lato" panose="020F0502020204030203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660400" y="-1"/>
            <a:ext cx="7338060" cy="1191895"/>
            <a:chOff x="660400" y="-1"/>
            <a:chExt cx="7338060" cy="1191895"/>
          </a:xfrm>
        </p:grpSpPr>
        <p:sp>
          <p:nvSpPr>
            <p:cNvPr id="15" name="椭圆 14"/>
            <p:cNvSpPr/>
            <p:nvPr/>
          </p:nvSpPr>
          <p:spPr>
            <a:xfrm flipV="1">
              <a:off x="661241" y="623912"/>
              <a:ext cx="702794" cy="506388"/>
            </a:xfrm>
            <a:prstGeom prst="ellipse">
              <a:avLst/>
            </a:prstGeom>
            <a:solidFill>
              <a:srgbClr val="5594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矩形 15"/>
            <p:cNvSpPr/>
            <p:nvPr/>
          </p:nvSpPr>
          <p:spPr>
            <a:xfrm flipV="1">
              <a:off x="660400" y="-1"/>
              <a:ext cx="704476" cy="890185"/>
            </a:xfrm>
            <a:prstGeom prst="rect">
              <a:avLst/>
            </a:prstGeom>
            <a:solidFill>
              <a:srgbClr val="5594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765666" y="315391"/>
              <a:ext cx="493944" cy="7683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400" b="1" dirty="0">
                  <a:solidFill>
                    <a:schemeClr val="bg1"/>
                  </a:solidFill>
                  <a:latin typeface="Arial" panose="020B0604020202090204" pitchFamily="34" charset="0"/>
                  <a:cs typeface="Arial" panose="020B0604020202090204" pitchFamily="34" charset="0"/>
                </a:rPr>
                <a:t>3</a:t>
              </a:r>
              <a:endParaRPr lang="zh-CN" altLang="en-US" sz="44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1673225" y="485139"/>
              <a:ext cx="6325235" cy="70675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en-GB" sz="4000" b="1" kern="0">
                  <a:solidFill>
                    <a:srgbClr val="55943A"/>
                  </a:solidFill>
                  <a:latin typeface="Times New Roman Bold" panose="02020603050405020304" charset="0"/>
                  <a:ea typeface="Montserrat ExtraBold"/>
                  <a:cs typeface="Times New Roman Bold" panose="02020603050405020304" charset="0"/>
                  <a:sym typeface="+mn-ea"/>
                </a:rPr>
                <a:t>Discussi</a:t>
              </a:r>
              <a:r>
                <a:rPr lang="en-GB" sz="4000" b="1" kern="0">
                  <a:solidFill>
                    <a:srgbClr val="55943A"/>
                  </a:solidFill>
                  <a:latin typeface="Times New Roman Bold" panose="02020603050405020304" charset="0"/>
                  <a:ea typeface="Montserrat ExtraBold"/>
                  <a:cs typeface="Times New Roman Bold" panose="02020603050405020304" charset="0"/>
                  <a:sym typeface="+mn-ea"/>
                </a:rPr>
                <a:t>on</a:t>
              </a:r>
              <a:r>
                <a:rPr lang="zh-CN" altLang="en-GB" sz="4000" b="1" kern="0">
                  <a:solidFill>
                    <a:srgbClr val="55943A"/>
                  </a:solidFill>
                  <a:latin typeface="Times New Roman Bold" panose="02020603050405020304" charset="0"/>
                  <a:ea typeface="宋体" charset="0"/>
                  <a:cs typeface="Times New Roman Bold" panose="02020603050405020304" charset="0"/>
                  <a:sym typeface="+mn-ea"/>
                </a:rPr>
                <a:t>——</a:t>
              </a:r>
              <a:r>
                <a:rPr lang="en-US" altLang="zh-CN" sz="4000" b="1" kern="0">
                  <a:solidFill>
                    <a:srgbClr val="55943A"/>
                  </a:solidFill>
                  <a:latin typeface="Times New Roman Bold" panose="02020603050405020304" charset="0"/>
                  <a:ea typeface="宋体" charset="0"/>
                  <a:cs typeface="Times New Roman Bold" panose="02020603050405020304" charset="0"/>
                  <a:sym typeface="+mn-ea"/>
                </a:rPr>
                <a:t> GUI</a:t>
              </a:r>
              <a:endParaRPr lang="en-US" altLang="zh-CN" sz="4000" b="1" kern="0" spc="600" dirty="0">
                <a:solidFill>
                  <a:srgbClr val="55943A"/>
                </a:solidFill>
                <a:latin typeface="Times New Roman Bold" panose="02020603050405020304" charset="0"/>
                <a:ea typeface="宋体" charset="0"/>
                <a:cs typeface="Times New Roman Bold" panose="02020603050405020304" charset="0"/>
                <a:sym typeface="+mn-ea"/>
              </a:endParaRPr>
            </a:p>
          </p:txBody>
        </p:sp>
      </p:grpSp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8152213" y="776456"/>
            <a:ext cx="4213860" cy="6451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sz="3600" b="1" kern="0" dirty="0">
                <a:solidFill>
                  <a:srgbClr val="55943A"/>
                </a:solidFill>
                <a:latin typeface="Times New Roman Bold" panose="02020603050405020304" charset="0"/>
                <a:ea typeface="Montserrat ExtraBold"/>
                <a:cs typeface="Times New Roman Bold" panose="02020603050405020304" charset="0"/>
                <a:sym typeface="+mn-ea"/>
              </a:rPr>
              <a:t>Chat Window</a:t>
            </a:r>
            <a:endParaRPr lang="en-US" sz="3600" b="1" kern="0" spc="600" dirty="0">
              <a:solidFill>
                <a:srgbClr val="55943A"/>
              </a:solidFill>
              <a:latin typeface="Times New Roman Bold" panose="02020603050405020304" charset="0"/>
              <a:ea typeface="Montserrat ExtraBold"/>
              <a:cs typeface="Times New Roman Bold" panose="02020603050405020304" charset="0"/>
              <a:sym typeface="+mn-ea"/>
            </a:endParaRPr>
          </a:p>
        </p:txBody>
      </p:sp>
      <p:sp>
        <p:nvSpPr>
          <p:cNvPr id="5" name="文本框 4"/>
          <p:cNvSpPr txBox="1"/>
          <p:nvPr>
            <p:custDataLst>
              <p:tags r:id="rId2"/>
            </p:custDataLst>
          </p:nvPr>
        </p:nvSpPr>
        <p:spPr>
          <a:xfrm>
            <a:off x="7879080" y="4513580"/>
            <a:ext cx="3829050" cy="306641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2800" b="1" dirty="0">
                <a:solidFill>
                  <a:schemeClr val="dk1"/>
                </a:solidFill>
                <a:latin typeface="Times New Roman Bold" panose="02020603050405020304" charset="0"/>
                <a:ea typeface="Lato" panose="020F0502020204030203"/>
                <a:cs typeface="Times New Roman Bold" panose="02020603050405020304" charset="0"/>
                <a:sym typeface="Lato" panose="020F0502020204030203"/>
              </a:rPr>
              <a:t>We updated the Chat Window so that previous messages will not appear repeatedly.</a:t>
            </a:r>
            <a:endParaRPr lang="en-US" sz="2800" b="1" dirty="0">
              <a:solidFill>
                <a:schemeClr val="dk1"/>
              </a:solidFill>
              <a:latin typeface="Times New Roman Bold" panose="02020603050405020304" charset="0"/>
              <a:ea typeface="Lato" panose="020F0502020204030203"/>
              <a:cs typeface="Times New Roman Bold" panose="02020603050405020304" charset="0"/>
              <a:sym typeface="Lato" panose="020F0502020204030203"/>
            </a:endParaRPr>
          </a:p>
        </p:txBody>
      </p:sp>
      <p:pic>
        <p:nvPicPr>
          <p:cNvPr id="2" name="图片 1" descr="802f0c4c6cc2ef7d9f2b08930d849bd9"/>
          <p:cNvPicPr>
            <a:picLocks noChangeAspect="1"/>
          </p:cNvPicPr>
          <p:nvPr/>
        </p:nvPicPr>
        <p:blipFill>
          <a:blip r:embed="rId3"/>
          <a:srcRect l="12122" r="8977"/>
          <a:stretch>
            <a:fillRect/>
          </a:stretch>
        </p:blipFill>
        <p:spPr>
          <a:xfrm>
            <a:off x="276225" y="1452880"/>
            <a:ext cx="7378065" cy="44418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660400" y="-1"/>
            <a:ext cx="10356215" cy="1191895"/>
            <a:chOff x="660400" y="-1"/>
            <a:chExt cx="10356215" cy="1191895"/>
          </a:xfrm>
        </p:grpSpPr>
        <p:sp>
          <p:nvSpPr>
            <p:cNvPr id="15" name="椭圆 14"/>
            <p:cNvSpPr/>
            <p:nvPr/>
          </p:nvSpPr>
          <p:spPr>
            <a:xfrm flipV="1">
              <a:off x="661241" y="623912"/>
              <a:ext cx="702794" cy="506388"/>
            </a:xfrm>
            <a:prstGeom prst="ellipse">
              <a:avLst/>
            </a:prstGeom>
            <a:solidFill>
              <a:srgbClr val="5594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矩形 15"/>
            <p:cNvSpPr/>
            <p:nvPr/>
          </p:nvSpPr>
          <p:spPr>
            <a:xfrm flipV="1">
              <a:off x="660400" y="-1"/>
              <a:ext cx="704476" cy="890185"/>
            </a:xfrm>
            <a:prstGeom prst="rect">
              <a:avLst/>
            </a:prstGeom>
            <a:solidFill>
              <a:srgbClr val="5594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765666" y="315391"/>
              <a:ext cx="493944" cy="7683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400" b="1" dirty="0">
                  <a:solidFill>
                    <a:schemeClr val="bg1"/>
                  </a:solidFill>
                  <a:latin typeface="Arial" panose="020B0604020202090204" pitchFamily="34" charset="0"/>
                  <a:cs typeface="Arial" panose="020B0604020202090204" pitchFamily="34" charset="0"/>
                </a:rPr>
                <a:t>3</a:t>
              </a:r>
              <a:endParaRPr lang="zh-CN" altLang="en-US" sz="44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1673225" y="485139"/>
              <a:ext cx="9343390" cy="70675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en-GB" sz="4000" b="1" kern="0">
                  <a:solidFill>
                    <a:srgbClr val="55943A"/>
                  </a:solidFill>
                  <a:latin typeface="Times New Roman Bold" panose="02020603050405020304" charset="0"/>
                  <a:ea typeface="Montserrat ExtraBold"/>
                  <a:cs typeface="Times New Roman Bold" panose="02020603050405020304" charset="0"/>
                  <a:sym typeface="+mn-ea"/>
                </a:rPr>
                <a:t>Discussi</a:t>
              </a:r>
              <a:r>
                <a:rPr lang="en-GB" sz="4000" b="1" kern="0">
                  <a:solidFill>
                    <a:srgbClr val="55943A"/>
                  </a:solidFill>
                  <a:latin typeface="Times New Roman Bold" panose="02020603050405020304" charset="0"/>
                  <a:ea typeface="Montserrat ExtraBold"/>
                  <a:cs typeface="Times New Roman Bold" panose="02020603050405020304" charset="0"/>
                  <a:sym typeface="+mn-ea"/>
                </a:rPr>
                <a:t>on</a:t>
              </a:r>
              <a:r>
                <a:rPr lang="zh-CN" altLang="en-GB" sz="4000" b="1" kern="0">
                  <a:solidFill>
                    <a:srgbClr val="55943A"/>
                  </a:solidFill>
                  <a:latin typeface="Times New Roman Bold" panose="02020603050405020304" charset="0"/>
                  <a:ea typeface="宋体" charset="0"/>
                  <a:cs typeface="Times New Roman Bold" panose="02020603050405020304" charset="0"/>
                  <a:sym typeface="+mn-ea"/>
                </a:rPr>
                <a:t>——</a:t>
              </a:r>
              <a:r>
                <a:rPr lang="en-US" altLang="zh-CN" sz="4000" b="1" kern="0">
                  <a:solidFill>
                    <a:srgbClr val="55943A"/>
                  </a:solidFill>
                  <a:latin typeface="Times New Roman Bold" panose="02020603050405020304" charset="0"/>
                  <a:ea typeface="宋体" charset="0"/>
                  <a:cs typeface="Times New Roman Bold" panose="02020603050405020304" charset="0"/>
                  <a:sym typeface="+mn-ea"/>
                </a:rPr>
                <a:t> Game Tic Tac Toe</a:t>
              </a:r>
              <a:endParaRPr lang="en-US" altLang="zh-CN" sz="4000" b="1" kern="0" spc="600" dirty="0">
                <a:solidFill>
                  <a:srgbClr val="55943A"/>
                </a:solidFill>
                <a:latin typeface="Times New Roman Bold" panose="02020603050405020304" charset="0"/>
                <a:ea typeface="宋体" charset="0"/>
                <a:cs typeface="Times New Roman Bold" panose="02020603050405020304" charset="0"/>
                <a:sym typeface="+mn-ea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76247" t="8281"/>
          <a:stretch>
            <a:fillRect/>
          </a:stretch>
        </p:blipFill>
        <p:spPr>
          <a:xfrm>
            <a:off x="9879965" y="2997835"/>
            <a:ext cx="1864360" cy="148653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661035" y="1581150"/>
            <a:ext cx="5742305" cy="3633470"/>
          </a:xfrm>
          <a:prstGeom prst="rect">
            <a:avLst/>
          </a:prstGeom>
        </p:spPr>
      </p:pic>
      <p:sp>
        <p:nvSpPr>
          <p:cNvPr id="890" name="Google Shape;890;p43"/>
          <p:cNvSpPr/>
          <p:nvPr>
            <p:custDataLst>
              <p:tags r:id="rId5"/>
            </p:custDataLst>
          </p:nvPr>
        </p:nvSpPr>
        <p:spPr>
          <a:xfrm>
            <a:off x="7007225" y="3626485"/>
            <a:ext cx="2375535" cy="46101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 w="9525" cap="flat" cmpd="sng">
            <a:solidFill>
              <a:srgbClr val="52A89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pic>
        <p:nvPicPr>
          <p:cNvPr id="8" name="图片 7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rcRect r="22976"/>
          <a:stretch>
            <a:fillRect/>
          </a:stretch>
        </p:blipFill>
        <p:spPr>
          <a:xfrm>
            <a:off x="661035" y="5603875"/>
            <a:ext cx="5967095" cy="87122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7680325" y="1741805"/>
            <a:ext cx="406400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000" b="1" kern="0">
                <a:solidFill>
                  <a:srgbClr val="55943A"/>
                </a:solidFill>
                <a:latin typeface="Times New Roman Bold" panose="02020603050405020304" charset="0"/>
                <a:ea typeface="宋体" charset="0"/>
                <a:cs typeface="Times New Roman Bold" panose="02020603050405020304" charset="0"/>
              </a:rPr>
              <a:t>Interface</a:t>
            </a:r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660400" y="-1"/>
            <a:ext cx="10356215" cy="1191895"/>
            <a:chOff x="660400" y="-1"/>
            <a:chExt cx="10356215" cy="1191895"/>
          </a:xfrm>
        </p:grpSpPr>
        <p:sp>
          <p:nvSpPr>
            <p:cNvPr id="15" name="椭圆 14"/>
            <p:cNvSpPr/>
            <p:nvPr/>
          </p:nvSpPr>
          <p:spPr>
            <a:xfrm flipV="1">
              <a:off x="661241" y="623912"/>
              <a:ext cx="702794" cy="506388"/>
            </a:xfrm>
            <a:prstGeom prst="ellipse">
              <a:avLst/>
            </a:prstGeom>
            <a:solidFill>
              <a:srgbClr val="5594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矩形 15"/>
            <p:cNvSpPr/>
            <p:nvPr/>
          </p:nvSpPr>
          <p:spPr>
            <a:xfrm flipV="1">
              <a:off x="660400" y="-1"/>
              <a:ext cx="704476" cy="890185"/>
            </a:xfrm>
            <a:prstGeom prst="rect">
              <a:avLst/>
            </a:prstGeom>
            <a:solidFill>
              <a:srgbClr val="5594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765666" y="315391"/>
              <a:ext cx="493944" cy="7683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400" b="1" dirty="0">
                  <a:solidFill>
                    <a:schemeClr val="bg1"/>
                  </a:solidFill>
                  <a:latin typeface="Arial" panose="020B0604020202090204" pitchFamily="34" charset="0"/>
                  <a:cs typeface="Arial" panose="020B0604020202090204" pitchFamily="34" charset="0"/>
                </a:rPr>
                <a:t>3</a:t>
              </a:r>
              <a:endParaRPr lang="zh-CN" altLang="en-US" sz="44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1673225" y="485139"/>
              <a:ext cx="9343390" cy="70675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en-GB" sz="4000" b="1" kern="0">
                  <a:solidFill>
                    <a:srgbClr val="55943A"/>
                  </a:solidFill>
                  <a:latin typeface="Times New Roman Bold" panose="02020603050405020304" charset="0"/>
                  <a:ea typeface="Montserrat ExtraBold"/>
                  <a:cs typeface="Times New Roman Bold" panose="02020603050405020304" charset="0"/>
                  <a:sym typeface="+mn-ea"/>
                </a:rPr>
                <a:t>Discussi</a:t>
              </a:r>
              <a:r>
                <a:rPr lang="en-GB" sz="4000" b="1" kern="0">
                  <a:solidFill>
                    <a:srgbClr val="55943A"/>
                  </a:solidFill>
                  <a:latin typeface="Times New Roman Bold" panose="02020603050405020304" charset="0"/>
                  <a:ea typeface="Montserrat ExtraBold"/>
                  <a:cs typeface="Times New Roman Bold" panose="02020603050405020304" charset="0"/>
                  <a:sym typeface="+mn-ea"/>
                </a:rPr>
                <a:t>on</a:t>
              </a:r>
              <a:r>
                <a:rPr lang="zh-CN" altLang="en-GB" sz="4000" b="1" kern="0">
                  <a:solidFill>
                    <a:srgbClr val="55943A"/>
                  </a:solidFill>
                  <a:latin typeface="Times New Roman Bold" panose="02020603050405020304" charset="0"/>
                  <a:ea typeface="宋体" charset="0"/>
                  <a:cs typeface="Times New Roman Bold" panose="02020603050405020304" charset="0"/>
                  <a:sym typeface="+mn-ea"/>
                </a:rPr>
                <a:t>——</a:t>
              </a:r>
              <a:r>
                <a:rPr lang="en-US" altLang="zh-CN" sz="4000" b="1" kern="0">
                  <a:solidFill>
                    <a:srgbClr val="55943A"/>
                  </a:solidFill>
                  <a:latin typeface="Times New Roman Bold" panose="02020603050405020304" charset="0"/>
                  <a:ea typeface="宋体" charset="0"/>
                  <a:cs typeface="Times New Roman Bold" panose="02020603050405020304" charset="0"/>
                  <a:sym typeface="+mn-ea"/>
                </a:rPr>
                <a:t> Game Tic Tac Toe</a:t>
              </a:r>
              <a:endParaRPr lang="en-US" altLang="zh-CN" sz="4000" b="1" kern="0" spc="600" dirty="0">
                <a:solidFill>
                  <a:srgbClr val="55943A"/>
                </a:solidFill>
                <a:latin typeface="Times New Roman Bold" panose="02020603050405020304" charset="0"/>
                <a:ea typeface="宋体" charset="0"/>
                <a:cs typeface="Times New Roman Bold" panose="02020603050405020304" charset="0"/>
                <a:sym typeface="+mn-ea"/>
              </a:endParaRPr>
            </a:p>
          </p:txBody>
        </p:sp>
      </p:grp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034415" y="1626235"/>
            <a:ext cx="9448800" cy="22098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882015" y="4270375"/>
            <a:ext cx="10134600" cy="2286000"/>
          </a:xfrm>
          <a:prstGeom prst="rect">
            <a:avLst/>
          </a:prstGeom>
        </p:spPr>
      </p:pic>
      <p:sp>
        <p:nvSpPr>
          <p:cNvPr id="5" name="Google Shape;946;p45"/>
          <p:cNvSpPr/>
          <p:nvPr>
            <p:custDataLst>
              <p:tags r:id="rId5"/>
            </p:custDataLst>
          </p:nvPr>
        </p:nvSpPr>
        <p:spPr>
          <a:xfrm>
            <a:off x="1673225" y="4270375"/>
            <a:ext cx="3392805" cy="40767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3" name="Google Shape;946;p45"/>
          <p:cNvSpPr/>
          <p:nvPr>
            <p:custDataLst>
              <p:tags r:id="rId6"/>
            </p:custDataLst>
          </p:nvPr>
        </p:nvSpPr>
        <p:spPr>
          <a:xfrm>
            <a:off x="1364615" y="1657985"/>
            <a:ext cx="3392805" cy="40767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660400" y="-1"/>
            <a:ext cx="10356215" cy="1191895"/>
            <a:chOff x="660400" y="-1"/>
            <a:chExt cx="10356215" cy="1191895"/>
          </a:xfrm>
        </p:grpSpPr>
        <p:sp>
          <p:nvSpPr>
            <p:cNvPr id="15" name="椭圆 14"/>
            <p:cNvSpPr/>
            <p:nvPr/>
          </p:nvSpPr>
          <p:spPr>
            <a:xfrm flipV="1">
              <a:off x="661241" y="623912"/>
              <a:ext cx="702794" cy="506388"/>
            </a:xfrm>
            <a:prstGeom prst="ellipse">
              <a:avLst/>
            </a:prstGeom>
            <a:solidFill>
              <a:srgbClr val="5594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矩形 15"/>
            <p:cNvSpPr/>
            <p:nvPr/>
          </p:nvSpPr>
          <p:spPr>
            <a:xfrm flipV="1">
              <a:off x="660400" y="-1"/>
              <a:ext cx="704476" cy="890185"/>
            </a:xfrm>
            <a:prstGeom prst="rect">
              <a:avLst/>
            </a:prstGeom>
            <a:solidFill>
              <a:srgbClr val="5594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765666" y="315391"/>
              <a:ext cx="493944" cy="7683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400" b="1" dirty="0">
                  <a:solidFill>
                    <a:schemeClr val="bg1"/>
                  </a:solidFill>
                  <a:latin typeface="Arial" panose="020B0604020202090204" pitchFamily="34" charset="0"/>
                  <a:cs typeface="Arial" panose="020B0604020202090204" pitchFamily="34" charset="0"/>
                </a:rPr>
                <a:t>3</a:t>
              </a:r>
              <a:endParaRPr lang="zh-CN" altLang="en-US" sz="44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1673225" y="485139"/>
              <a:ext cx="9343390" cy="70675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en-GB" sz="4000" b="1" kern="0">
                  <a:solidFill>
                    <a:srgbClr val="55943A"/>
                  </a:solidFill>
                  <a:latin typeface="Times New Roman Bold" panose="02020603050405020304" charset="0"/>
                  <a:ea typeface="Montserrat ExtraBold"/>
                  <a:cs typeface="Times New Roman Bold" panose="02020603050405020304" charset="0"/>
                  <a:sym typeface="+mn-ea"/>
                </a:rPr>
                <a:t>Discussi</a:t>
              </a:r>
              <a:r>
                <a:rPr lang="en-GB" sz="4000" b="1" kern="0">
                  <a:solidFill>
                    <a:srgbClr val="55943A"/>
                  </a:solidFill>
                  <a:latin typeface="Times New Roman Bold" panose="02020603050405020304" charset="0"/>
                  <a:ea typeface="Montserrat ExtraBold"/>
                  <a:cs typeface="Times New Roman Bold" panose="02020603050405020304" charset="0"/>
                  <a:sym typeface="+mn-ea"/>
                </a:rPr>
                <a:t>on</a:t>
              </a:r>
              <a:r>
                <a:rPr lang="zh-CN" altLang="en-GB" sz="4000" b="1" kern="0">
                  <a:solidFill>
                    <a:srgbClr val="55943A"/>
                  </a:solidFill>
                  <a:latin typeface="Times New Roman Bold" panose="02020603050405020304" charset="0"/>
                  <a:ea typeface="宋体" charset="0"/>
                  <a:cs typeface="Times New Roman Bold" panose="02020603050405020304" charset="0"/>
                  <a:sym typeface="+mn-ea"/>
                </a:rPr>
                <a:t>——</a:t>
              </a:r>
              <a:r>
                <a:rPr lang="en-US" altLang="zh-CN" sz="4000" b="1" kern="0">
                  <a:solidFill>
                    <a:srgbClr val="55943A"/>
                  </a:solidFill>
                  <a:latin typeface="Times New Roman Bold" panose="02020603050405020304" charset="0"/>
                  <a:ea typeface="宋体" charset="0"/>
                  <a:cs typeface="Times New Roman Bold" panose="02020603050405020304" charset="0"/>
                  <a:sym typeface="+mn-ea"/>
                </a:rPr>
                <a:t> Game Tic Tac Toe</a:t>
              </a:r>
              <a:endParaRPr lang="en-US" altLang="zh-CN" sz="4000" b="1" kern="0" spc="600" dirty="0">
                <a:solidFill>
                  <a:srgbClr val="55943A"/>
                </a:solidFill>
                <a:latin typeface="Times New Roman Bold" panose="02020603050405020304" charset="0"/>
                <a:ea typeface="宋体" charset="0"/>
                <a:cs typeface="Times New Roman Bold" panose="02020603050405020304" charset="0"/>
                <a:sym typeface="+mn-ea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60400" y="1642110"/>
            <a:ext cx="7035800" cy="22098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661035" y="4301490"/>
            <a:ext cx="8940800" cy="18415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8128000" y="2051050"/>
            <a:ext cx="4064000" cy="18148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GB" sz="2800" b="1">
                <a:solidFill>
                  <a:schemeClr val="dk1"/>
                </a:solidFill>
                <a:latin typeface="Times New Roman Bold" panose="02020603050405020304" charset="0"/>
                <a:ea typeface="Lato" panose="020F0502020204030203"/>
                <a:cs typeface="Times New Roman Bold" panose="02020603050405020304" charset="0"/>
                <a:sym typeface="Lato" panose="020F0502020204030203"/>
              </a:rPr>
              <a:t>Client_State_Machine will update the clients’ states into “gaming”</a:t>
            </a:r>
            <a:r>
              <a:rPr lang="en-US" altLang="en-GB" sz="2800" b="1">
                <a:solidFill>
                  <a:schemeClr val="dk1"/>
                </a:solidFill>
                <a:latin typeface="Times New Roman Bold" panose="02020603050405020304" charset="0"/>
                <a:ea typeface="Lato" panose="020F0502020204030203"/>
                <a:cs typeface="Times New Roman Bold" panose="02020603050405020304" charset="0"/>
                <a:sym typeface="Lato" panose="020F0502020204030203"/>
              </a:rPr>
              <a:t>.</a:t>
            </a:r>
            <a:endParaRPr sz="2800" b="1">
              <a:solidFill>
                <a:schemeClr val="dk1"/>
              </a:solidFill>
              <a:latin typeface="Times New Roman Bold" panose="02020603050405020304" charset="0"/>
              <a:ea typeface="Lato" panose="020F0502020204030203"/>
              <a:cs typeface="Times New Roman Bold" panose="02020603050405020304" charset="0"/>
              <a:sym typeface="Lato" panose="020F0502020204030203"/>
            </a:endParaRPr>
          </a:p>
          <a:p>
            <a:endParaRPr lang="zh-CN" altLang="en-US" sz="2800" b="1">
              <a:solidFill>
                <a:schemeClr val="dk1"/>
              </a:solidFill>
              <a:latin typeface="Times New Roman Bold" panose="02020603050405020304" charset="0"/>
              <a:ea typeface="Lato" panose="020F0502020204030203"/>
              <a:cs typeface="Times New Roman Bold" panose="02020603050405020304" charset="0"/>
              <a:sym typeface="Lato" panose="020F0502020204030203"/>
            </a:endParaRPr>
          </a:p>
        </p:txBody>
      </p:sp>
      <p:sp>
        <p:nvSpPr>
          <p:cNvPr id="946" name="Google Shape;946;p45"/>
          <p:cNvSpPr/>
          <p:nvPr>
            <p:custDataLst>
              <p:tags r:id="rId5"/>
            </p:custDataLst>
          </p:nvPr>
        </p:nvSpPr>
        <p:spPr>
          <a:xfrm>
            <a:off x="4163060" y="1642110"/>
            <a:ext cx="819785" cy="30734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5" name="Google Shape;946;p45"/>
          <p:cNvSpPr/>
          <p:nvPr>
            <p:custDataLst>
              <p:tags r:id="rId6"/>
            </p:custDataLst>
          </p:nvPr>
        </p:nvSpPr>
        <p:spPr>
          <a:xfrm>
            <a:off x="4163060" y="4363720"/>
            <a:ext cx="1183005" cy="40767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660400" y="-1"/>
            <a:ext cx="10356215" cy="1191895"/>
            <a:chOff x="660400" y="-1"/>
            <a:chExt cx="10356215" cy="1191895"/>
          </a:xfrm>
        </p:grpSpPr>
        <p:sp>
          <p:nvSpPr>
            <p:cNvPr id="15" name="椭圆 14"/>
            <p:cNvSpPr/>
            <p:nvPr/>
          </p:nvSpPr>
          <p:spPr>
            <a:xfrm flipV="1">
              <a:off x="661241" y="623912"/>
              <a:ext cx="702794" cy="506388"/>
            </a:xfrm>
            <a:prstGeom prst="ellipse">
              <a:avLst/>
            </a:prstGeom>
            <a:solidFill>
              <a:srgbClr val="5594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矩形 15"/>
            <p:cNvSpPr/>
            <p:nvPr/>
          </p:nvSpPr>
          <p:spPr>
            <a:xfrm flipV="1">
              <a:off x="660400" y="-1"/>
              <a:ext cx="704476" cy="890185"/>
            </a:xfrm>
            <a:prstGeom prst="rect">
              <a:avLst/>
            </a:prstGeom>
            <a:solidFill>
              <a:srgbClr val="5594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765666" y="315391"/>
              <a:ext cx="493944" cy="7683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400" b="1" dirty="0">
                  <a:solidFill>
                    <a:schemeClr val="bg1"/>
                  </a:solidFill>
                  <a:latin typeface="Arial" panose="020B0604020202090204" pitchFamily="34" charset="0"/>
                  <a:cs typeface="Arial" panose="020B0604020202090204" pitchFamily="34" charset="0"/>
                </a:rPr>
                <a:t>3</a:t>
              </a:r>
              <a:endParaRPr lang="zh-CN" altLang="en-US" sz="44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1673225" y="485139"/>
              <a:ext cx="9343390" cy="70675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en-GB" sz="4000" b="1" kern="0">
                  <a:solidFill>
                    <a:srgbClr val="55943A"/>
                  </a:solidFill>
                  <a:latin typeface="Times New Roman Bold" panose="02020603050405020304" charset="0"/>
                  <a:ea typeface="Montserrat ExtraBold"/>
                  <a:cs typeface="Times New Roman Bold" panose="02020603050405020304" charset="0"/>
                  <a:sym typeface="+mn-ea"/>
                </a:rPr>
                <a:t>Discussi</a:t>
              </a:r>
              <a:r>
                <a:rPr lang="en-GB" sz="4000" b="1" kern="0">
                  <a:solidFill>
                    <a:srgbClr val="55943A"/>
                  </a:solidFill>
                  <a:latin typeface="Times New Roman Bold" panose="02020603050405020304" charset="0"/>
                  <a:ea typeface="Montserrat ExtraBold"/>
                  <a:cs typeface="Times New Roman Bold" panose="02020603050405020304" charset="0"/>
                  <a:sym typeface="+mn-ea"/>
                </a:rPr>
                <a:t>on</a:t>
              </a:r>
              <a:r>
                <a:rPr lang="zh-CN" altLang="en-GB" sz="4000" b="1" kern="0">
                  <a:solidFill>
                    <a:srgbClr val="55943A"/>
                  </a:solidFill>
                  <a:latin typeface="Times New Roman Bold" panose="02020603050405020304" charset="0"/>
                  <a:ea typeface="宋体" charset="0"/>
                  <a:cs typeface="Times New Roman Bold" panose="02020603050405020304" charset="0"/>
                  <a:sym typeface="+mn-ea"/>
                </a:rPr>
                <a:t>——</a:t>
              </a:r>
              <a:r>
                <a:rPr lang="en-US" altLang="zh-CN" sz="4000" b="1" kern="0">
                  <a:solidFill>
                    <a:srgbClr val="55943A"/>
                  </a:solidFill>
                  <a:latin typeface="Times New Roman Bold" panose="02020603050405020304" charset="0"/>
                  <a:ea typeface="宋体" charset="0"/>
                  <a:cs typeface="Times New Roman Bold" panose="02020603050405020304" charset="0"/>
                  <a:sym typeface="+mn-ea"/>
                </a:rPr>
                <a:t> Game Tic Tac Toe</a:t>
              </a:r>
              <a:endParaRPr lang="en-US" altLang="zh-CN" sz="4000" b="1" kern="0" spc="600" dirty="0">
                <a:solidFill>
                  <a:srgbClr val="55943A"/>
                </a:solidFill>
                <a:latin typeface="Times New Roman Bold" panose="02020603050405020304" charset="0"/>
                <a:ea typeface="宋体" charset="0"/>
                <a:cs typeface="Times New Roman Bold" panose="02020603050405020304" charset="0"/>
                <a:sym typeface="+mn-ea"/>
              </a:endParaRPr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9712325" y="1907540"/>
            <a:ext cx="2380615" cy="39598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GB" sz="2800" b="1">
                <a:solidFill>
                  <a:schemeClr val="dk1"/>
                </a:solidFill>
                <a:latin typeface="Times New Roman Bold" panose="02020603050405020304" charset="0"/>
                <a:ea typeface="Lato" panose="020F0502020204030203"/>
                <a:cs typeface="Times New Roman Bold" panose="02020603050405020304" charset="0"/>
                <a:sym typeface="Lato" panose="020F0502020204030203"/>
              </a:rPr>
              <a:t>Chat server will connect these two users to the game</a:t>
            </a:r>
            <a:r>
              <a:rPr lang="en-US" altLang="en-GB" sz="2800" b="1">
                <a:solidFill>
                  <a:schemeClr val="dk1"/>
                </a:solidFill>
                <a:latin typeface="Times New Roman Bold" panose="02020603050405020304" charset="0"/>
                <a:ea typeface="Lato" panose="020F0502020204030203"/>
                <a:cs typeface="Times New Roman Bold" panose="02020603050405020304" charset="0"/>
                <a:sym typeface="Lato" panose="020F0502020204030203"/>
              </a:rPr>
              <a:t>.</a:t>
            </a:r>
            <a:endParaRPr sz="2800" b="1">
              <a:solidFill>
                <a:schemeClr val="dk1"/>
              </a:solidFill>
              <a:latin typeface="Times New Roman Bold" panose="02020603050405020304" charset="0"/>
              <a:ea typeface="Lato" panose="020F0502020204030203"/>
              <a:cs typeface="Times New Roman Bold" panose="02020603050405020304" charset="0"/>
              <a:sym typeface="Lato" panose="020F0502020204030203"/>
            </a:endParaRPr>
          </a:p>
          <a:p>
            <a:endParaRPr lang="zh-CN" altLang="en-US" sz="2800" b="1">
              <a:solidFill>
                <a:schemeClr val="dk1"/>
              </a:solidFill>
              <a:latin typeface="Times New Roman Bold" panose="02020603050405020304" charset="0"/>
              <a:ea typeface="Lato" panose="020F0502020204030203"/>
              <a:cs typeface="Times New Roman Bold" panose="02020603050405020304" charset="0"/>
              <a:sym typeface="Lato" panose="020F0502020204030203"/>
            </a:endParaRPr>
          </a:p>
        </p:txBody>
      </p:sp>
      <p:pic>
        <p:nvPicPr>
          <p:cNvPr id="6" name="图片 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525780" y="1446530"/>
            <a:ext cx="8988425" cy="5036820"/>
          </a:xfrm>
          <a:prstGeom prst="rect">
            <a:avLst/>
          </a:prstGeom>
        </p:spPr>
      </p:pic>
      <p:sp>
        <p:nvSpPr>
          <p:cNvPr id="946" name="Google Shape;946;p45"/>
          <p:cNvSpPr/>
          <p:nvPr>
            <p:custDataLst>
              <p:tags r:id="rId3"/>
            </p:custDataLst>
          </p:nvPr>
        </p:nvSpPr>
        <p:spPr>
          <a:xfrm>
            <a:off x="3119755" y="1584325"/>
            <a:ext cx="951230" cy="323215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660400" y="-1"/>
            <a:ext cx="10356215" cy="1130301"/>
            <a:chOff x="660400" y="-1"/>
            <a:chExt cx="10356215" cy="1130301"/>
          </a:xfrm>
        </p:grpSpPr>
        <p:sp>
          <p:nvSpPr>
            <p:cNvPr id="15" name="椭圆 14"/>
            <p:cNvSpPr/>
            <p:nvPr/>
          </p:nvSpPr>
          <p:spPr>
            <a:xfrm flipV="1">
              <a:off x="661241" y="623912"/>
              <a:ext cx="702794" cy="506388"/>
            </a:xfrm>
            <a:prstGeom prst="ellipse">
              <a:avLst/>
            </a:prstGeom>
            <a:solidFill>
              <a:srgbClr val="5594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矩形 15"/>
            <p:cNvSpPr/>
            <p:nvPr/>
          </p:nvSpPr>
          <p:spPr>
            <a:xfrm flipV="1">
              <a:off x="660400" y="-1"/>
              <a:ext cx="704476" cy="890185"/>
            </a:xfrm>
            <a:prstGeom prst="rect">
              <a:avLst/>
            </a:prstGeom>
            <a:solidFill>
              <a:srgbClr val="5594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765666" y="315391"/>
              <a:ext cx="493944" cy="7683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400" b="1" dirty="0">
                  <a:solidFill>
                    <a:schemeClr val="bg1"/>
                  </a:solidFill>
                  <a:latin typeface="Arial" panose="020B0604020202090204" pitchFamily="34" charset="0"/>
                  <a:cs typeface="Arial" panose="020B0604020202090204" pitchFamily="34" charset="0"/>
                </a:rPr>
                <a:t>3</a:t>
              </a:r>
              <a:endParaRPr lang="zh-CN" altLang="en-US" sz="44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1673225" y="370204"/>
              <a:ext cx="9343390" cy="70675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en-GB" sz="4000" b="1" kern="0">
                  <a:solidFill>
                    <a:srgbClr val="55943A"/>
                  </a:solidFill>
                  <a:latin typeface="Times New Roman Bold" panose="02020603050405020304" charset="0"/>
                  <a:ea typeface="Montserrat ExtraBold"/>
                  <a:cs typeface="Times New Roman Bold" panose="02020603050405020304" charset="0"/>
                  <a:sym typeface="+mn-ea"/>
                </a:rPr>
                <a:t>Discussi</a:t>
              </a:r>
              <a:r>
                <a:rPr lang="en-GB" sz="4000" b="1" kern="0">
                  <a:solidFill>
                    <a:srgbClr val="55943A"/>
                  </a:solidFill>
                  <a:latin typeface="Times New Roman Bold" panose="02020603050405020304" charset="0"/>
                  <a:ea typeface="Montserrat ExtraBold"/>
                  <a:cs typeface="Times New Roman Bold" panose="02020603050405020304" charset="0"/>
                  <a:sym typeface="+mn-ea"/>
                </a:rPr>
                <a:t>on</a:t>
              </a:r>
              <a:r>
                <a:rPr lang="zh-CN" altLang="en-GB" sz="4000" b="1" kern="0">
                  <a:solidFill>
                    <a:srgbClr val="55943A"/>
                  </a:solidFill>
                  <a:latin typeface="Times New Roman Bold" panose="02020603050405020304" charset="0"/>
                  <a:ea typeface="宋体" charset="0"/>
                  <a:cs typeface="Times New Roman Bold" panose="02020603050405020304" charset="0"/>
                  <a:sym typeface="+mn-ea"/>
                </a:rPr>
                <a:t>——</a:t>
              </a:r>
              <a:r>
                <a:rPr lang="en-US" altLang="zh-CN" sz="4000" b="1" kern="0">
                  <a:solidFill>
                    <a:srgbClr val="55943A"/>
                  </a:solidFill>
                  <a:latin typeface="Times New Roman Bold" panose="02020603050405020304" charset="0"/>
                  <a:ea typeface="宋体" charset="0"/>
                  <a:cs typeface="Times New Roman Bold" panose="02020603050405020304" charset="0"/>
                  <a:sym typeface="+mn-ea"/>
                </a:rPr>
                <a:t> Game Tic Tac Toe</a:t>
              </a:r>
              <a:endParaRPr lang="en-US" altLang="zh-CN" sz="4000" b="1" kern="0" spc="600" dirty="0">
                <a:solidFill>
                  <a:srgbClr val="55943A"/>
                </a:solidFill>
                <a:latin typeface="Times New Roman Bold" panose="02020603050405020304" charset="0"/>
                <a:ea typeface="宋体" charset="0"/>
                <a:cs typeface="Times New Roman Bold" panose="02020603050405020304" charset="0"/>
                <a:sym typeface="+mn-ea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7243445" y="1473200"/>
            <a:ext cx="4189095" cy="442595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660400" y="4436745"/>
            <a:ext cx="5546090" cy="22352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496570" y="1226820"/>
            <a:ext cx="5815330" cy="30600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660400" y="-1"/>
            <a:ext cx="10356215" cy="1130301"/>
            <a:chOff x="660400" y="-1"/>
            <a:chExt cx="10356215" cy="1130301"/>
          </a:xfrm>
        </p:grpSpPr>
        <p:sp>
          <p:nvSpPr>
            <p:cNvPr id="15" name="椭圆 14"/>
            <p:cNvSpPr/>
            <p:nvPr/>
          </p:nvSpPr>
          <p:spPr>
            <a:xfrm flipV="1">
              <a:off x="661241" y="623912"/>
              <a:ext cx="702794" cy="506388"/>
            </a:xfrm>
            <a:prstGeom prst="ellipse">
              <a:avLst/>
            </a:prstGeom>
            <a:solidFill>
              <a:srgbClr val="5594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矩形 15"/>
            <p:cNvSpPr/>
            <p:nvPr/>
          </p:nvSpPr>
          <p:spPr>
            <a:xfrm flipV="1">
              <a:off x="660400" y="-1"/>
              <a:ext cx="704476" cy="890185"/>
            </a:xfrm>
            <a:prstGeom prst="rect">
              <a:avLst/>
            </a:prstGeom>
            <a:solidFill>
              <a:srgbClr val="5594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765666" y="315391"/>
              <a:ext cx="493944" cy="7683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400" b="1" dirty="0">
                  <a:solidFill>
                    <a:schemeClr val="bg1"/>
                  </a:solidFill>
                  <a:latin typeface="Arial" panose="020B0604020202090204" pitchFamily="34" charset="0"/>
                  <a:cs typeface="Arial" panose="020B0604020202090204" pitchFamily="34" charset="0"/>
                </a:rPr>
                <a:t>3</a:t>
              </a:r>
              <a:endParaRPr lang="zh-CN" altLang="en-US" sz="44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1673225" y="370204"/>
              <a:ext cx="9343390" cy="70675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en-GB" sz="4000" b="1" kern="0">
                  <a:solidFill>
                    <a:srgbClr val="55943A"/>
                  </a:solidFill>
                  <a:latin typeface="Times New Roman Bold" panose="02020603050405020304" charset="0"/>
                  <a:ea typeface="Montserrat ExtraBold"/>
                  <a:cs typeface="Times New Roman Bold" panose="02020603050405020304" charset="0"/>
                  <a:sym typeface="+mn-ea"/>
                </a:rPr>
                <a:t>Discussi</a:t>
              </a:r>
              <a:r>
                <a:rPr lang="en-GB" sz="4000" b="1" kern="0">
                  <a:solidFill>
                    <a:srgbClr val="55943A"/>
                  </a:solidFill>
                  <a:latin typeface="Times New Roman Bold" panose="02020603050405020304" charset="0"/>
                  <a:ea typeface="Montserrat ExtraBold"/>
                  <a:cs typeface="Times New Roman Bold" panose="02020603050405020304" charset="0"/>
                  <a:sym typeface="+mn-ea"/>
                </a:rPr>
                <a:t>on</a:t>
              </a:r>
              <a:r>
                <a:rPr lang="zh-CN" altLang="en-GB" sz="4000" b="1" kern="0">
                  <a:solidFill>
                    <a:srgbClr val="55943A"/>
                  </a:solidFill>
                  <a:latin typeface="Times New Roman Bold" panose="02020603050405020304" charset="0"/>
                  <a:ea typeface="宋体" charset="0"/>
                  <a:cs typeface="Times New Roman Bold" panose="02020603050405020304" charset="0"/>
                  <a:sym typeface="+mn-ea"/>
                </a:rPr>
                <a:t>——</a:t>
              </a:r>
              <a:r>
                <a:rPr lang="en-US" altLang="zh-CN" sz="4000" b="1" kern="0">
                  <a:solidFill>
                    <a:srgbClr val="55943A"/>
                  </a:solidFill>
                  <a:latin typeface="Times New Roman Bold" panose="02020603050405020304" charset="0"/>
                  <a:ea typeface="宋体" charset="0"/>
                  <a:cs typeface="Times New Roman Bold" panose="02020603050405020304" charset="0"/>
                  <a:sym typeface="+mn-ea"/>
                </a:rPr>
                <a:t> Game Tic Tac Toe</a:t>
              </a:r>
              <a:endParaRPr lang="en-US" altLang="zh-CN" sz="4000" b="1" kern="0" spc="600" dirty="0">
                <a:solidFill>
                  <a:srgbClr val="55943A"/>
                </a:solidFill>
                <a:latin typeface="Times New Roman Bold" panose="02020603050405020304" charset="0"/>
                <a:ea typeface="宋体" charset="0"/>
                <a:cs typeface="Times New Roman Bold" panose="02020603050405020304" charset="0"/>
                <a:sym typeface="+mn-ea"/>
              </a:endParaRPr>
            </a:p>
          </p:txBody>
        </p:sp>
      </p:grp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8716010" y="1893570"/>
            <a:ext cx="3252470" cy="222821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661035" y="4300220"/>
            <a:ext cx="8337550" cy="222821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rcRect b="23763"/>
          <a:stretch>
            <a:fillRect/>
          </a:stretch>
        </p:blipFill>
        <p:spPr>
          <a:xfrm>
            <a:off x="765810" y="1236345"/>
            <a:ext cx="7204075" cy="27012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32"/>
          <p:cNvSpPr/>
          <p:nvPr/>
        </p:nvSpPr>
        <p:spPr>
          <a:xfrm>
            <a:off x="0" y="0"/>
            <a:ext cx="5826567" cy="6858000"/>
          </a:xfrm>
          <a:prstGeom prst="rect">
            <a:avLst/>
          </a:prstGeom>
          <a:solidFill>
            <a:srgbClr val="2728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6638925" y="1257300"/>
            <a:ext cx="3049905" cy="977900"/>
          </a:xfrm>
          <a:prstGeom prst="rect">
            <a:avLst/>
          </a:prstGeom>
          <a:noFill/>
        </p:spPr>
        <p:txBody>
          <a:bodyPr wrap="none" rtlCol="0">
            <a:no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l"/>
            <a:r>
              <a:rPr lang="en-GB" sz="4000" b="1" kern="0">
                <a:solidFill>
                  <a:srgbClr val="55943A"/>
                </a:solidFill>
                <a:latin typeface="Times New Roman Bold" panose="02020603050405020304" charset="0"/>
                <a:ea typeface="Montserrat ExtraBold"/>
                <a:cs typeface="Times New Roman Bold" panose="02020603050405020304" charset="0"/>
              </a:rPr>
              <a:t>Introduction</a:t>
            </a:r>
            <a:r>
              <a:rPr lang="en-GB" sz="3200" b="1" kern="0">
                <a:solidFill>
                  <a:srgbClr val="00B050"/>
                </a:solidFill>
                <a:latin typeface="Times New Roman Bold" panose="02020603050405020304" charset="0"/>
                <a:ea typeface="Montserrat ExtraBold"/>
                <a:cs typeface="Times New Roman Bold" panose="02020603050405020304" charset="0"/>
              </a:rPr>
              <a:t> </a:t>
            </a:r>
            <a:endParaRPr lang="en-US" altLang="zh-CN" sz="3200" b="1" spc="600" dirty="0">
              <a:solidFill>
                <a:srgbClr val="00B050"/>
              </a:solidFill>
              <a:latin typeface="Arial Regular" panose="020B0604020202090204" charset="0"/>
              <a:ea typeface="思源黑体 CN Medium" panose="020B0600000000000000" pitchFamily="34" charset="-122"/>
              <a:cs typeface="Arial Regular" panose="020B0604020202090204" charset="0"/>
            </a:endParaRPr>
          </a:p>
          <a:p>
            <a:endParaRPr lang="en-US" altLang="zh-CN" sz="3200" b="1" spc="600" dirty="0">
              <a:solidFill>
                <a:srgbClr val="00B050"/>
              </a:solidFill>
              <a:latin typeface="Arial Regular" panose="020B0604020202090204" charset="0"/>
              <a:ea typeface="思源黑体 CN Medium" panose="020B0600000000000000" pitchFamily="34" charset="-122"/>
              <a:cs typeface="Arial Regular" panose="020B060402020209020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668135" y="2387600"/>
            <a:ext cx="1665605" cy="7067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GB" sz="4000" b="1" kern="0">
                <a:solidFill>
                  <a:srgbClr val="55943A"/>
                </a:solidFill>
                <a:latin typeface="Times New Roman Bold" panose="02020603050405020304" charset="0"/>
                <a:ea typeface="Montserrat ExtraBold"/>
                <a:cs typeface="Times New Roman Bold" panose="02020603050405020304" charset="0"/>
              </a:rPr>
              <a:t>Demo</a:t>
            </a:r>
            <a:endParaRPr lang="en-GB" sz="4000" b="1" kern="0">
              <a:solidFill>
                <a:srgbClr val="55943A"/>
              </a:solidFill>
              <a:latin typeface="Times New Roman Bold" panose="02020603050405020304" charset="0"/>
              <a:ea typeface="Montserrat ExtraBold"/>
              <a:cs typeface="Times New Roman Bold" panose="0202060305040502030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638925" y="3385185"/>
            <a:ext cx="2468880" cy="70675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l">
              <a:buClrTx/>
              <a:buSzTx/>
              <a:buFontTx/>
            </a:pPr>
            <a:r>
              <a:rPr lang="en-GB" sz="4000" b="1" kern="0">
                <a:solidFill>
                  <a:srgbClr val="55943A"/>
                </a:solidFill>
                <a:latin typeface="Times New Roman Bold" panose="02020603050405020304" charset="0"/>
                <a:ea typeface="Montserrat ExtraBold"/>
                <a:cs typeface="Times New Roman Bold" panose="02020603050405020304" charset="0"/>
              </a:rPr>
              <a:t>Discussion</a:t>
            </a:r>
            <a:endParaRPr lang="en-GB" sz="4000" b="1" kern="0">
              <a:solidFill>
                <a:srgbClr val="55943A"/>
              </a:solidFill>
              <a:latin typeface="Times New Roman Bold" panose="02020603050405020304" charset="0"/>
              <a:ea typeface="Montserrat ExtraBold"/>
              <a:cs typeface="Times New Roman Bold" panose="02020603050405020304" charset="0"/>
            </a:endParaRPr>
          </a:p>
        </p:txBody>
      </p:sp>
      <p:grpSp>
        <p:nvGrpSpPr>
          <p:cNvPr id="35" name="组合 34"/>
          <p:cNvGrpSpPr/>
          <p:nvPr/>
        </p:nvGrpSpPr>
        <p:grpSpPr>
          <a:xfrm>
            <a:off x="5561079" y="0"/>
            <a:ext cx="556087" cy="1950636"/>
            <a:chOff x="5828385" y="175074"/>
            <a:chExt cx="556087" cy="1950636"/>
          </a:xfrm>
        </p:grpSpPr>
        <p:grpSp>
          <p:nvGrpSpPr>
            <p:cNvPr id="20" name="组合 19"/>
            <p:cNvGrpSpPr/>
            <p:nvPr/>
          </p:nvGrpSpPr>
          <p:grpSpPr>
            <a:xfrm flipV="1">
              <a:off x="5828385" y="175074"/>
              <a:ext cx="507600" cy="1950636"/>
              <a:chOff x="5971669" y="4722308"/>
              <a:chExt cx="507600" cy="1950636"/>
            </a:xfrm>
            <a:solidFill>
              <a:srgbClr val="55943A"/>
            </a:solidFill>
          </p:grpSpPr>
          <p:sp>
            <p:nvSpPr>
              <p:cNvPr id="21" name="椭圆 20"/>
              <p:cNvSpPr/>
              <p:nvPr/>
            </p:nvSpPr>
            <p:spPr>
              <a:xfrm>
                <a:off x="5972275" y="4722308"/>
                <a:ext cx="506388" cy="5063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>
                  <a:latin typeface="Arial" panose="020B0604020202090204" pitchFamily="34" charset="0"/>
                  <a:cs typeface="Arial" panose="020B0604020202090204" pitchFamily="34" charset="0"/>
                </a:endParaRPr>
              </a:p>
            </p:txBody>
          </p:sp>
          <p:sp>
            <p:nvSpPr>
              <p:cNvPr id="22" name="矩形 21"/>
              <p:cNvSpPr/>
              <p:nvPr/>
            </p:nvSpPr>
            <p:spPr>
              <a:xfrm>
                <a:off x="5971669" y="4962422"/>
                <a:ext cx="507600" cy="1710522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>
                  <a:latin typeface="Arial" panose="020B0604020202090204" pitchFamily="34" charset="0"/>
                  <a:cs typeface="Arial" panose="020B0604020202090204" pitchFamily="34" charset="0"/>
                </a:endParaRPr>
              </a:p>
            </p:txBody>
          </p:sp>
        </p:grpSp>
        <p:sp>
          <p:nvSpPr>
            <p:cNvPr id="25" name="文本框 24"/>
            <p:cNvSpPr txBox="1"/>
            <p:nvPr/>
          </p:nvSpPr>
          <p:spPr>
            <a:xfrm>
              <a:off x="5890528" y="1589171"/>
              <a:ext cx="49394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b="1" dirty="0">
                  <a:solidFill>
                    <a:schemeClr val="bg1"/>
                  </a:solidFill>
                  <a:latin typeface="Arial" panose="020B0604020202090204" pitchFamily="34" charset="0"/>
                  <a:cs typeface="Arial" panose="020B0604020202090204" pitchFamily="34" charset="0"/>
                </a:rPr>
                <a:t>1</a:t>
              </a:r>
              <a:endParaRPr lang="zh-CN" altLang="en-US" sz="28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5561079" y="2459753"/>
            <a:ext cx="556087" cy="523220"/>
            <a:chOff x="5828385" y="2586753"/>
            <a:chExt cx="556087" cy="523220"/>
          </a:xfrm>
        </p:grpSpPr>
        <p:sp>
          <p:nvSpPr>
            <p:cNvPr id="17" name="椭圆 16"/>
            <p:cNvSpPr/>
            <p:nvPr/>
          </p:nvSpPr>
          <p:spPr>
            <a:xfrm>
              <a:off x="5828385" y="2591670"/>
              <a:ext cx="506388" cy="506388"/>
            </a:xfrm>
            <a:prstGeom prst="ellipse">
              <a:avLst/>
            </a:prstGeom>
            <a:solidFill>
              <a:srgbClr val="5594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latin typeface="Arial" panose="020B0604020202090204" pitchFamily="34" charset="0"/>
                <a:cs typeface="Arial" panose="020B0604020202090204" pitchFamily="34" charset="0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5890528" y="2586753"/>
              <a:ext cx="49394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b="1" dirty="0">
                  <a:solidFill>
                    <a:schemeClr val="bg1"/>
                  </a:solidFill>
                  <a:latin typeface="Arial" panose="020B0604020202090204" pitchFamily="34" charset="0"/>
                  <a:cs typeface="Arial" panose="020B0604020202090204" pitchFamily="34" charset="0"/>
                </a:rPr>
                <a:t>2</a:t>
              </a:r>
              <a:endParaRPr lang="zh-CN" altLang="en-US" sz="28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5561079" y="3415927"/>
            <a:ext cx="556087" cy="531959"/>
            <a:chOff x="5828385" y="3669927"/>
            <a:chExt cx="556087" cy="531959"/>
          </a:xfrm>
        </p:grpSpPr>
        <p:sp>
          <p:nvSpPr>
            <p:cNvPr id="18" name="椭圆 17"/>
            <p:cNvSpPr/>
            <p:nvPr/>
          </p:nvSpPr>
          <p:spPr>
            <a:xfrm>
              <a:off x="5828385" y="3669927"/>
              <a:ext cx="506388" cy="506388"/>
            </a:xfrm>
            <a:prstGeom prst="ellipse">
              <a:avLst/>
            </a:prstGeom>
            <a:solidFill>
              <a:srgbClr val="5594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latin typeface="Arial" panose="020B0604020202090204" pitchFamily="34" charset="0"/>
                <a:cs typeface="Arial" panose="020B0604020202090204" pitchFamily="34" charset="0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5890528" y="3678666"/>
              <a:ext cx="49394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b="1" dirty="0">
                  <a:solidFill>
                    <a:schemeClr val="bg1"/>
                  </a:solidFill>
                  <a:latin typeface="Arial" panose="020B0604020202090204" pitchFamily="34" charset="0"/>
                  <a:cs typeface="Arial" panose="020B0604020202090204" pitchFamily="34" charset="0"/>
                </a:rPr>
                <a:t>3</a:t>
              </a:r>
              <a:endParaRPr lang="zh-CN" altLang="en-US" sz="28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561079" y="5357308"/>
            <a:ext cx="556087" cy="1544250"/>
            <a:chOff x="5828385" y="4722308"/>
            <a:chExt cx="556087" cy="1544250"/>
          </a:xfrm>
        </p:grpSpPr>
        <p:grpSp>
          <p:nvGrpSpPr>
            <p:cNvPr id="19" name="组合 18"/>
            <p:cNvGrpSpPr/>
            <p:nvPr/>
          </p:nvGrpSpPr>
          <p:grpSpPr>
            <a:xfrm>
              <a:off x="5828385" y="4722308"/>
              <a:ext cx="507600" cy="1544250"/>
              <a:chOff x="5971669" y="4722308"/>
              <a:chExt cx="507600" cy="1544250"/>
            </a:xfrm>
            <a:solidFill>
              <a:srgbClr val="55943A"/>
            </a:solidFill>
          </p:grpSpPr>
          <p:sp>
            <p:nvSpPr>
              <p:cNvPr id="23" name="椭圆 22"/>
              <p:cNvSpPr/>
              <p:nvPr/>
            </p:nvSpPr>
            <p:spPr>
              <a:xfrm>
                <a:off x="5972275" y="4722308"/>
                <a:ext cx="506388" cy="5063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>
                  <a:latin typeface="Arial" panose="020B0604020202090204" pitchFamily="34" charset="0"/>
                  <a:cs typeface="Arial" panose="020B0604020202090204" pitchFamily="34" charset="0"/>
                </a:endParaRPr>
              </a:p>
            </p:txBody>
          </p:sp>
          <p:sp>
            <p:nvSpPr>
              <p:cNvPr id="24" name="矩形 23"/>
              <p:cNvSpPr/>
              <p:nvPr/>
            </p:nvSpPr>
            <p:spPr>
              <a:xfrm>
                <a:off x="5971669" y="4962422"/>
                <a:ext cx="507600" cy="130413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>
                  <a:latin typeface="Arial" panose="020B0604020202090204" pitchFamily="34" charset="0"/>
                  <a:cs typeface="Arial" panose="020B0604020202090204" pitchFamily="34" charset="0"/>
                </a:endParaRPr>
              </a:p>
            </p:txBody>
          </p:sp>
        </p:grpSp>
        <p:sp>
          <p:nvSpPr>
            <p:cNvPr id="28" name="文本框 27"/>
            <p:cNvSpPr txBox="1"/>
            <p:nvPr/>
          </p:nvSpPr>
          <p:spPr>
            <a:xfrm>
              <a:off x="5890528" y="4765866"/>
              <a:ext cx="49394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b="1" dirty="0">
                  <a:solidFill>
                    <a:schemeClr val="bg1"/>
                  </a:solidFill>
                  <a:latin typeface="Arial" panose="020B0604020202090204" pitchFamily="34" charset="0"/>
                  <a:cs typeface="Arial" panose="020B0604020202090204" pitchFamily="34" charset="0"/>
                </a:rPr>
                <a:t>5</a:t>
              </a:r>
              <a:endParaRPr lang="zh-CN" altLang="en-US" sz="28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endParaRPr>
            </a:p>
          </p:txBody>
        </p:sp>
      </p:grpSp>
      <p:sp>
        <p:nvSpPr>
          <p:cNvPr id="31" name="TextBox 18"/>
          <p:cNvSpPr txBox="1"/>
          <p:nvPr/>
        </p:nvSpPr>
        <p:spPr>
          <a:xfrm>
            <a:off x="1078855" y="3179199"/>
            <a:ext cx="3394953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400" dirty="0">
                <a:solidFill>
                  <a:schemeClr val="bg1"/>
                </a:solidFill>
                <a:latin typeface="Arial Regular" panose="020B0604020202090204" charset="0"/>
                <a:ea typeface="张海山锐谐体" panose="02000000000000000000" pitchFamily="2" charset="-122"/>
                <a:cs typeface="Arial Regular" panose="020B0604020202090204" charset="0"/>
              </a:rPr>
              <a:t>CONTENTS</a:t>
            </a:r>
            <a:endParaRPr lang="en-US" altLang="zh-CN" sz="4400" dirty="0">
              <a:solidFill>
                <a:schemeClr val="bg1"/>
              </a:solidFill>
              <a:latin typeface="Arial Regular" panose="020B0604020202090204" charset="0"/>
              <a:ea typeface="张海山锐谐体" panose="02000000000000000000" pitchFamily="2" charset="-122"/>
              <a:cs typeface="Arial Regular" panose="020B0604020202090204" charset="0"/>
            </a:endParaRPr>
          </a:p>
        </p:txBody>
      </p:sp>
      <p:grpSp>
        <p:nvGrpSpPr>
          <p:cNvPr id="44" name="组合 43"/>
          <p:cNvGrpSpPr/>
          <p:nvPr/>
        </p:nvGrpSpPr>
        <p:grpSpPr>
          <a:xfrm>
            <a:off x="5561079" y="4373021"/>
            <a:ext cx="556087" cy="531959"/>
            <a:chOff x="5828385" y="3669927"/>
            <a:chExt cx="556087" cy="531959"/>
          </a:xfrm>
        </p:grpSpPr>
        <p:sp>
          <p:nvSpPr>
            <p:cNvPr id="45" name="椭圆 44"/>
            <p:cNvSpPr/>
            <p:nvPr/>
          </p:nvSpPr>
          <p:spPr>
            <a:xfrm>
              <a:off x="5828385" y="3669927"/>
              <a:ext cx="506388" cy="506388"/>
            </a:xfrm>
            <a:prstGeom prst="ellipse">
              <a:avLst/>
            </a:prstGeom>
            <a:solidFill>
              <a:srgbClr val="5594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latin typeface="Arial" panose="020B0604020202090204" pitchFamily="34" charset="0"/>
                <a:cs typeface="Arial" panose="020B0604020202090204" pitchFamily="34" charset="0"/>
              </a:endParaRPr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5890528" y="3678666"/>
              <a:ext cx="49394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b="1" dirty="0">
                  <a:solidFill>
                    <a:schemeClr val="bg1"/>
                  </a:solidFill>
                  <a:latin typeface="Arial" panose="020B0604020202090204" pitchFamily="34" charset="0"/>
                  <a:cs typeface="Arial" panose="020B0604020202090204" pitchFamily="34" charset="0"/>
                </a:rPr>
                <a:t>4</a:t>
              </a:r>
              <a:endParaRPr lang="zh-CN" altLang="en-US" sz="28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endParaRPr>
            </a:p>
          </p:txBody>
        </p:sp>
      </p:grp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6638925" y="4353560"/>
            <a:ext cx="2017395" cy="70675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l">
              <a:buClrTx/>
              <a:buSzTx/>
              <a:buFontTx/>
            </a:pPr>
            <a:r>
              <a:rPr lang="en-GB" sz="4000" b="1" kern="0">
                <a:solidFill>
                  <a:srgbClr val="55943A"/>
                </a:solidFill>
                <a:latin typeface="Times New Roman Bold" panose="02020603050405020304" charset="0"/>
                <a:ea typeface="Montserrat ExtraBold"/>
                <a:cs typeface="Times New Roman Bold" panose="02020603050405020304" charset="0"/>
              </a:rPr>
              <a:t>Analysis</a:t>
            </a:r>
            <a:endParaRPr lang="en-GB" sz="4000" b="1" kern="0">
              <a:solidFill>
                <a:srgbClr val="55943A"/>
              </a:solidFill>
              <a:latin typeface="Times New Roman Bold" panose="02020603050405020304" charset="0"/>
              <a:ea typeface="Montserrat ExtraBold"/>
              <a:cs typeface="Times New Roman Bold" panose="02020603050405020304" charset="0"/>
            </a:endParaRPr>
          </a:p>
        </p:txBody>
      </p: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6638925" y="5360035"/>
            <a:ext cx="3144520" cy="70675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l">
              <a:buClrTx/>
              <a:buSzTx/>
              <a:buFontTx/>
            </a:pPr>
            <a:r>
              <a:rPr lang="en-GB" sz="4000" b="1" kern="0">
                <a:solidFill>
                  <a:srgbClr val="55943A"/>
                </a:solidFill>
                <a:latin typeface="Times New Roman Bold" panose="02020603050405020304" charset="0"/>
                <a:ea typeface="Montserrat ExtraBold"/>
                <a:cs typeface="Times New Roman Bold" panose="02020603050405020304" charset="0"/>
              </a:rPr>
              <a:t>Improvement</a:t>
            </a:r>
            <a:endParaRPr lang="en-GB" sz="4000" b="1" kern="0">
              <a:solidFill>
                <a:srgbClr val="55943A"/>
              </a:solidFill>
              <a:latin typeface="Times New Roman Bold" panose="02020603050405020304" charset="0"/>
              <a:ea typeface="Montserrat ExtraBold"/>
              <a:cs typeface="Times New Roman Bold" panose="020206030504050203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3171217" y="-1"/>
            <a:ext cx="704476" cy="4178902"/>
            <a:chOff x="3171217" y="-1"/>
            <a:chExt cx="704476" cy="4178902"/>
          </a:xfrm>
        </p:grpSpPr>
        <p:grpSp>
          <p:nvGrpSpPr>
            <p:cNvPr id="35" name="组合 34"/>
            <p:cNvGrpSpPr/>
            <p:nvPr/>
          </p:nvGrpSpPr>
          <p:grpSpPr>
            <a:xfrm flipV="1">
              <a:off x="3171217" y="-1"/>
              <a:ext cx="704476" cy="4178902"/>
              <a:chOff x="5971669" y="4722308"/>
              <a:chExt cx="507600" cy="4178902"/>
            </a:xfrm>
            <a:solidFill>
              <a:srgbClr val="55943A"/>
            </a:solidFill>
          </p:grpSpPr>
          <p:sp>
            <p:nvSpPr>
              <p:cNvPr id="36" name="椭圆 35"/>
              <p:cNvSpPr/>
              <p:nvPr/>
            </p:nvSpPr>
            <p:spPr>
              <a:xfrm>
                <a:off x="5972275" y="4722308"/>
                <a:ext cx="506388" cy="5063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" name="矩形 36"/>
              <p:cNvSpPr/>
              <p:nvPr/>
            </p:nvSpPr>
            <p:spPr>
              <a:xfrm>
                <a:off x="5971669" y="4962423"/>
                <a:ext cx="507600" cy="3938787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" name="文本框 1"/>
            <p:cNvSpPr txBox="1"/>
            <p:nvPr/>
          </p:nvSpPr>
          <p:spPr>
            <a:xfrm>
              <a:off x="3276627" y="2400934"/>
              <a:ext cx="494030" cy="153797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r>
                <a:rPr lang="en-US" altLang="zh-CN" sz="4800" b="1" dirty="0">
                  <a:solidFill>
                    <a:schemeClr val="bg1"/>
                  </a:solidFill>
                  <a:latin typeface="Arial" panose="020B0604020202090204" pitchFamily="34" charset="0"/>
                  <a:cs typeface="Arial" panose="020B0604020202090204" pitchFamily="34" charset="0"/>
                </a:rPr>
                <a:t>45</a:t>
              </a:r>
              <a:endParaRPr lang="en-US" altLang="zh-CN" sz="4800" b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endParaRPr>
            </a:p>
          </p:txBody>
        </p:sp>
      </p:grpSp>
      <p:sp>
        <p:nvSpPr>
          <p:cNvPr id="5" name="文本框 4"/>
          <p:cNvSpPr txBox="1"/>
          <p:nvPr>
            <p:custDataLst>
              <p:tags r:id="rId1"/>
            </p:custDataLst>
          </p:nvPr>
        </p:nvSpPr>
        <p:spPr>
          <a:xfrm>
            <a:off x="4467860" y="2400935"/>
            <a:ext cx="4924425" cy="23685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pPr algn="l"/>
            <a:r>
              <a:rPr lang="en-US" altLang="en-GB" sz="5400" b="1" kern="0">
                <a:solidFill>
                  <a:srgbClr val="55943A"/>
                </a:solidFill>
                <a:latin typeface="Times New Roman Bold" panose="02020603050405020304" charset="0"/>
                <a:ea typeface="Montserrat ExtraBold"/>
                <a:cs typeface="Times New Roman Bold" panose="02020603050405020304" charset="0"/>
              </a:rPr>
              <a:t>Analysis</a:t>
            </a:r>
            <a:endParaRPr lang="en-US" altLang="en-GB" sz="5400" b="1" kern="0">
              <a:solidFill>
                <a:srgbClr val="55943A"/>
              </a:solidFill>
              <a:latin typeface="Times New Roman Bold" panose="02020603050405020304" charset="0"/>
              <a:ea typeface="Montserrat ExtraBold"/>
              <a:cs typeface="Times New Roman Bold" panose="02020603050405020304" charset="0"/>
            </a:endParaRPr>
          </a:p>
          <a:p>
            <a:pPr algn="l"/>
            <a:r>
              <a:rPr lang="en-US" altLang="en-GB" sz="5400" b="1" kern="0">
                <a:solidFill>
                  <a:srgbClr val="55943A"/>
                </a:solidFill>
                <a:latin typeface="Times New Roman Bold" panose="02020603050405020304" charset="0"/>
                <a:ea typeface="Montserrat ExtraBold"/>
                <a:cs typeface="Times New Roman Bold" panose="02020603050405020304" charset="0"/>
              </a:rPr>
              <a:t>Improvement</a:t>
            </a:r>
            <a:r>
              <a:rPr lang="en-US" altLang="zh-CN" sz="4000" b="1" spc="600" dirty="0">
                <a:solidFill>
                  <a:srgbClr val="55943A"/>
                </a:solidFill>
                <a:latin typeface="Arial Regular" panose="020B0604020202090204" charset="0"/>
                <a:ea typeface="思源黑体 CN Medium" panose="020B0600000000000000" pitchFamily="34" charset="-122"/>
                <a:cs typeface="Arial Regular" panose="020B0604020202090204" charset="0"/>
              </a:rPr>
              <a:t> </a:t>
            </a:r>
            <a:endParaRPr lang="en-US" altLang="zh-CN" sz="4000" b="1" spc="600" dirty="0">
              <a:solidFill>
                <a:srgbClr val="55943A"/>
              </a:solidFill>
              <a:latin typeface="Arial Regular" panose="020B0604020202090204" charset="0"/>
              <a:ea typeface="思源黑体 CN Medium" panose="020B0600000000000000" pitchFamily="34" charset="-122"/>
              <a:cs typeface="Arial Regular" panose="020B0604020202090204" charset="0"/>
            </a:endParaRPr>
          </a:p>
          <a:p>
            <a:endParaRPr lang="en-US" altLang="zh-CN" sz="4000" b="1" spc="600" dirty="0">
              <a:solidFill>
                <a:srgbClr val="55943A"/>
              </a:solidFill>
              <a:latin typeface="Arial Regular" panose="020B0604020202090204" charset="0"/>
              <a:ea typeface="思源黑体 CN Medium" panose="020B0600000000000000" pitchFamily="34" charset="-122"/>
              <a:cs typeface="Arial Regular" panose="020B06040202020902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660400" y="-1"/>
            <a:ext cx="10356215" cy="1130301"/>
            <a:chOff x="660400" y="-1"/>
            <a:chExt cx="10356215" cy="1130301"/>
          </a:xfrm>
        </p:grpSpPr>
        <p:sp>
          <p:nvSpPr>
            <p:cNvPr id="15" name="椭圆 14"/>
            <p:cNvSpPr/>
            <p:nvPr/>
          </p:nvSpPr>
          <p:spPr>
            <a:xfrm flipV="1">
              <a:off x="661241" y="623912"/>
              <a:ext cx="702794" cy="506388"/>
            </a:xfrm>
            <a:prstGeom prst="ellipse">
              <a:avLst/>
            </a:prstGeom>
            <a:solidFill>
              <a:srgbClr val="5594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矩形 15"/>
            <p:cNvSpPr/>
            <p:nvPr/>
          </p:nvSpPr>
          <p:spPr>
            <a:xfrm flipV="1">
              <a:off x="660400" y="-1"/>
              <a:ext cx="704476" cy="890185"/>
            </a:xfrm>
            <a:prstGeom prst="rect">
              <a:avLst/>
            </a:prstGeom>
            <a:solidFill>
              <a:srgbClr val="5594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765666" y="315391"/>
              <a:ext cx="493944" cy="7683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400" b="1" dirty="0">
                  <a:solidFill>
                    <a:schemeClr val="bg1"/>
                  </a:solidFill>
                  <a:latin typeface="Arial Bold" panose="020B0604020202090204" charset="0"/>
                  <a:cs typeface="Arial Bold" panose="020B0604020202090204" charset="0"/>
                </a:rPr>
                <a:t>4</a:t>
              </a:r>
              <a:endParaRPr lang="en-US" altLang="zh-CN" sz="4400" b="1" dirty="0">
                <a:solidFill>
                  <a:schemeClr val="bg1"/>
                </a:solidFill>
                <a:latin typeface="Arial Bold" panose="020B0604020202090204" charset="0"/>
                <a:cs typeface="Arial Bold" panose="020B0604020202090204" charset="0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1673225" y="370204"/>
              <a:ext cx="9343390" cy="70675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en-GB" sz="4000" b="1" kern="0">
                  <a:solidFill>
                    <a:srgbClr val="55943A"/>
                  </a:solidFill>
                  <a:latin typeface="Times New Roman Bold" panose="02020603050405020304" charset="0"/>
                  <a:ea typeface="Montserrat ExtraBold"/>
                  <a:cs typeface="Times New Roman Bold" panose="02020603050405020304" charset="0"/>
                  <a:sym typeface="+mn-ea"/>
                </a:rPr>
                <a:t>Analysis &amp; Improvement</a:t>
              </a:r>
              <a:endParaRPr lang="en-US" sz="4000" b="1" kern="0" spc="600" dirty="0">
                <a:solidFill>
                  <a:srgbClr val="55943A"/>
                </a:solidFill>
                <a:latin typeface="Times New Roman Bold" panose="02020603050405020304" charset="0"/>
                <a:ea typeface="宋体" charset="0"/>
                <a:cs typeface="Times New Roman Bold" panose="02020603050405020304" charset="0"/>
                <a:sym typeface="+mn-ea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673225" y="2579370"/>
            <a:ext cx="657161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GB" sz="3600" b="1" kern="0">
                <a:solidFill>
                  <a:srgbClr val="55943A"/>
                </a:solidFill>
                <a:latin typeface="Times New Roman Bold" panose="02020603050405020304" charset="0"/>
                <a:ea typeface="Montserrat ExtraBold"/>
                <a:cs typeface="Times New Roman Bold" panose="02020603050405020304" charset="0"/>
              </a:rPr>
              <a:t>Security &amp; Reliability</a:t>
            </a:r>
            <a:endParaRPr lang="en-US" altLang="en-GB" sz="3600" b="1" kern="0">
              <a:solidFill>
                <a:srgbClr val="55943A"/>
              </a:solidFill>
              <a:latin typeface="Times New Roman Bold" panose="02020603050405020304" charset="0"/>
              <a:ea typeface="Montserrat ExtraBold"/>
              <a:cs typeface="Times New Roman Bold" panose="02020603050405020304" charset="0"/>
            </a:endParaRPr>
          </a:p>
          <a:p>
            <a:r>
              <a:rPr lang="en-US" altLang="en-GB" sz="3600" b="1" kern="0">
                <a:solidFill>
                  <a:srgbClr val="55943A"/>
                </a:solidFill>
                <a:latin typeface="Times New Roman Bold" panose="02020603050405020304" charset="0"/>
                <a:ea typeface="Montserrat ExtraBold"/>
                <a:cs typeface="Times New Roman Bold" panose="02020603050405020304" charset="0"/>
              </a:rPr>
              <a:t>Online Game</a:t>
            </a:r>
            <a:endParaRPr lang="en-US" altLang="en-GB" sz="3600" b="1" kern="0">
              <a:solidFill>
                <a:srgbClr val="55943A"/>
              </a:solidFill>
              <a:latin typeface="Times New Roman Bold" panose="02020603050405020304" charset="0"/>
              <a:ea typeface="Montserrat ExtraBold"/>
              <a:cs typeface="Times New Roman Bold" panose="020206030504050203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5939642"/>
            <a:ext cx="12192000" cy="918358"/>
          </a:xfrm>
          <a:prstGeom prst="rect">
            <a:avLst/>
          </a:prstGeom>
          <a:solidFill>
            <a:srgbClr val="2728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任意多边形: 形状 14"/>
          <p:cNvSpPr/>
          <p:nvPr/>
        </p:nvSpPr>
        <p:spPr>
          <a:xfrm>
            <a:off x="0" y="5640902"/>
            <a:ext cx="3207657" cy="608446"/>
          </a:xfrm>
          <a:custGeom>
            <a:avLst/>
            <a:gdLst>
              <a:gd name="connsiteX0" fmla="*/ 0 w 3207657"/>
              <a:gd name="connsiteY0" fmla="*/ 0 h 759032"/>
              <a:gd name="connsiteX1" fmla="*/ 2828141 w 3207657"/>
              <a:gd name="connsiteY1" fmla="*/ 0 h 759032"/>
              <a:gd name="connsiteX2" fmla="*/ 3207657 w 3207657"/>
              <a:gd name="connsiteY2" fmla="*/ 379516 h 759032"/>
              <a:gd name="connsiteX3" fmla="*/ 2828141 w 3207657"/>
              <a:gd name="connsiteY3" fmla="*/ 759032 h 759032"/>
              <a:gd name="connsiteX4" fmla="*/ 0 w 3207657"/>
              <a:gd name="connsiteY4" fmla="*/ 759032 h 759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07657" h="759032">
                <a:moveTo>
                  <a:pt x="0" y="0"/>
                </a:moveTo>
                <a:lnTo>
                  <a:pt x="2828141" y="0"/>
                </a:lnTo>
                <a:cubicBezTo>
                  <a:pt x="3037742" y="0"/>
                  <a:pt x="3207657" y="169915"/>
                  <a:pt x="3207657" y="379516"/>
                </a:cubicBezTo>
                <a:cubicBezTo>
                  <a:pt x="3207657" y="589117"/>
                  <a:pt x="3037742" y="759032"/>
                  <a:pt x="2828141" y="759032"/>
                </a:cubicBezTo>
                <a:lnTo>
                  <a:pt x="0" y="759032"/>
                </a:lnTo>
                <a:close/>
              </a:path>
            </a:pathLst>
          </a:custGeom>
          <a:solidFill>
            <a:srgbClr val="5594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660400" y="3146514"/>
            <a:ext cx="10883900" cy="1377386"/>
            <a:chOff x="628649" y="2496018"/>
            <a:chExt cx="10883900" cy="1377386"/>
          </a:xfrm>
        </p:grpSpPr>
        <p:sp>
          <p:nvSpPr>
            <p:cNvPr id="12" name="文本框 11"/>
            <p:cNvSpPr txBox="1"/>
            <p:nvPr/>
          </p:nvSpPr>
          <p:spPr>
            <a:xfrm>
              <a:off x="628649" y="2496018"/>
              <a:ext cx="10883900" cy="9220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zh-CN" altLang="en-US" sz="5400" b="1" spc="600" dirty="0">
                <a:effectLst>
                  <a:innerShdw>
                    <a:schemeClr val="bg1">
                      <a:lumMod val="65000"/>
                    </a:schemeClr>
                  </a:innerShdw>
                </a:effectLst>
                <a:latin typeface="思源黑体 CN Bold" panose="020B0800000000000000" pitchFamily="34" charset="-122"/>
                <a:ea typeface="思源黑体 CN Bold" panose="020B08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4151896" y="3505104"/>
              <a:ext cx="3850105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endPara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  <a:sym typeface="+mn-lt"/>
              </a:endParaRPr>
            </a:p>
          </p:txBody>
        </p:sp>
      </p:grpSp>
      <p:sp>
        <p:nvSpPr>
          <p:cNvPr id="16" name="任意多边形: 形状 15"/>
          <p:cNvSpPr/>
          <p:nvPr/>
        </p:nvSpPr>
        <p:spPr>
          <a:xfrm flipH="1">
            <a:off x="8984342" y="5640902"/>
            <a:ext cx="3207657" cy="608446"/>
          </a:xfrm>
          <a:custGeom>
            <a:avLst/>
            <a:gdLst>
              <a:gd name="connsiteX0" fmla="*/ 0 w 3207657"/>
              <a:gd name="connsiteY0" fmla="*/ 0 h 759032"/>
              <a:gd name="connsiteX1" fmla="*/ 2828141 w 3207657"/>
              <a:gd name="connsiteY1" fmla="*/ 0 h 759032"/>
              <a:gd name="connsiteX2" fmla="*/ 3207657 w 3207657"/>
              <a:gd name="connsiteY2" fmla="*/ 379516 h 759032"/>
              <a:gd name="connsiteX3" fmla="*/ 2828141 w 3207657"/>
              <a:gd name="connsiteY3" fmla="*/ 759032 h 759032"/>
              <a:gd name="connsiteX4" fmla="*/ 0 w 3207657"/>
              <a:gd name="connsiteY4" fmla="*/ 759032 h 759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07657" h="759032">
                <a:moveTo>
                  <a:pt x="0" y="0"/>
                </a:moveTo>
                <a:lnTo>
                  <a:pt x="2828141" y="0"/>
                </a:lnTo>
                <a:cubicBezTo>
                  <a:pt x="3037742" y="0"/>
                  <a:pt x="3207657" y="169915"/>
                  <a:pt x="3207657" y="379516"/>
                </a:cubicBezTo>
                <a:cubicBezTo>
                  <a:pt x="3207657" y="589117"/>
                  <a:pt x="3037742" y="759032"/>
                  <a:pt x="2828141" y="759032"/>
                </a:cubicBezTo>
                <a:lnTo>
                  <a:pt x="0" y="759032"/>
                </a:lnTo>
                <a:close/>
              </a:path>
            </a:pathLst>
          </a:custGeom>
          <a:solidFill>
            <a:srgbClr val="5594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>
            <p:custDataLst>
              <p:tags r:id="rId1"/>
            </p:custDataLst>
          </p:nvPr>
        </p:nvSpPr>
        <p:spPr>
          <a:xfrm>
            <a:off x="4025900" y="2336165"/>
            <a:ext cx="4165600" cy="153797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pPr algn="ctr"/>
            <a:r>
              <a:rPr lang="en-US" altLang="en-GB" sz="5400" b="1" kern="0">
                <a:solidFill>
                  <a:srgbClr val="55943A"/>
                </a:solidFill>
                <a:latin typeface="Times New Roman Bold" panose="02020603050405020304" charset="0"/>
                <a:ea typeface="Montserrat ExtraBold"/>
                <a:cs typeface="Times New Roman Bold" panose="02020603050405020304" charset="0"/>
              </a:rPr>
              <a:t>Thank You!</a:t>
            </a:r>
            <a:r>
              <a:rPr lang="en-US" altLang="zh-CN" sz="4000" b="1" spc="600" dirty="0">
                <a:solidFill>
                  <a:srgbClr val="55943A"/>
                </a:solidFill>
                <a:latin typeface="Arial Regular" panose="020B0604020202090204" charset="0"/>
                <a:ea typeface="思源黑体 CN Medium" panose="020B0600000000000000" pitchFamily="34" charset="-122"/>
                <a:cs typeface="Arial Regular" panose="020B0604020202090204" charset="0"/>
              </a:rPr>
              <a:t> </a:t>
            </a:r>
            <a:endParaRPr lang="en-US" altLang="zh-CN" sz="4000" b="1" spc="600" dirty="0">
              <a:solidFill>
                <a:srgbClr val="55943A"/>
              </a:solidFill>
              <a:latin typeface="Arial Regular" panose="020B0604020202090204" charset="0"/>
              <a:ea typeface="思源黑体 CN Medium" panose="020B0600000000000000" pitchFamily="34" charset="-122"/>
              <a:cs typeface="Arial Regular" panose="020B0604020202090204" charset="0"/>
            </a:endParaRPr>
          </a:p>
          <a:p>
            <a:pPr algn="ctr"/>
            <a:endParaRPr lang="en-US" altLang="zh-CN" sz="4000" b="1" spc="600" dirty="0">
              <a:solidFill>
                <a:srgbClr val="55943A"/>
              </a:solidFill>
              <a:latin typeface="Arial Regular" panose="020B0604020202090204" charset="0"/>
              <a:ea typeface="思源黑体 CN Medium" panose="020B0600000000000000" pitchFamily="34" charset="-122"/>
              <a:cs typeface="Arial Regular" panose="020B060402020209020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639060" y="3633470"/>
            <a:ext cx="7283450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latin typeface="Times New Roman Bold" panose="02020603050405020304" charset="0"/>
                <a:cs typeface="Times New Roman Bold" panose="02020603050405020304" charset="0"/>
              </a:rPr>
              <a:t>Feel free to contact if you have any questions!</a:t>
            </a:r>
            <a:endParaRPr lang="en-US" altLang="zh-CN" sz="2800" b="1">
              <a:latin typeface="Times New Roman Bold" panose="02020603050405020304" charset="0"/>
              <a:cs typeface="Times New Roman Bold" panose="02020603050405020304" charset="0"/>
            </a:endParaRPr>
          </a:p>
          <a:p>
            <a:r>
              <a:rPr lang="en-US" altLang="zh-CN" sz="2800" b="1">
                <a:latin typeface="Times New Roman Bold" panose="02020603050405020304" charset="0"/>
                <a:cs typeface="Times New Roman Bold" panose="02020603050405020304" charset="0"/>
              </a:rPr>
              <a:t>rl4785@nyu.edu</a:t>
            </a:r>
            <a:endParaRPr lang="en-US" altLang="zh-CN" sz="2800" b="1">
              <a:latin typeface="Times New Roman Bold" panose="02020603050405020304" charset="0"/>
              <a:cs typeface="Times New Roman Bold" panose="02020603050405020304" charset="0"/>
            </a:endParaRPr>
          </a:p>
          <a:p>
            <a:r>
              <a:rPr lang="en-US" altLang="zh-CN" sz="2800" b="1">
                <a:latin typeface="Times New Roman Bold" panose="02020603050405020304" charset="0"/>
                <a:cs typeface="Times New Roman Bold" panose="02020603050405020304" charset="0"/>
              </a:rPr>
              <a:t>kl4747@nyu.edu</a:t>
            </a:r>
            <a:endParaRPr lang="en-US" altLang="zh-CN" sz="2800" b="1">
              <a:latin typeface="Times New Roman Bold" panose="02020603050405020304" charset="0"/>
              <a:cs typeface="Times New Roman Bold" panose="020206030504050203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3171217" y="-1"/>
            <a:ext cx="704476" cy="4178902"/>
            <a:chOff x="3171217" y="-1"/>
            <a:chExt cx="704476" cy="4178902"/>
          </a:xfrm>
        </p:grpSpPr>
        <p:grpSp>
          <p:nvGrpSpPr>
            <p:cNvPr id="35" name="组合 34"/>
            <p:cNvGrpSpPr/>
            <p:nvPr/>
          </p:nvGrpSpPr>
          <p:grpSpPr>
            <a:xfrm flipV="1">
              <a:off x="3171217" y="-1"/>
              <a:ext cx="704476" cy="4178902"/>
              <a:chOff x="5971669" y="4722308"/>
              <a:chExt cx="507600" cy="4178902"/>
            </a:xfrm>
            <a:solidFill>
              <a:srgbClr val="55943A"/>
            </a:solidFill>
          </p:grpSpPr>
          <p:sp>
            <p:nvSpPr>
              <p:cNvPr id="36" name="椭圆 35"/>
              <p:cNvSpPr/>
              <p:nvPr/>
            </p:nvSpPr>
            <p:spPr>
              <a:xfrm>
                <a:off x="5972275" y="4722308"/>
                <a:ext cx="506388" cy="5063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" name="矩形 36"/>
              <p:cNvSpPr/>
              <p:nvPr/>
            </p:nvSpPr>
            <p:spPr>
              <a:xfrm>
                <a:off x="5971669" y="4962423"/>
                <a:ext cx="507600" cy="3938787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" name="文本框 1"/>
            <p:cNvSpPr txBox="1"/>
            <p:nvPr/>
          </p:nvSpPr>
          <p:spPr>
            <a:xfrm>
              <a:off x="3276483" y="3287792"/>
              <a:ext cx="493944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400" b="1" dirty="0">
                  <a:solidFill>
                    <a:schemeClr val="bg1"/>
                  </a:solidFill>
                  <a:latin typeface="Arial" panose="020B0604020202090204" pitchFamily="34" charset="0"/>
                  <a:cs typeface="Arial" panose="020B0604020202090204" pitchFamily="34" charset="0"/>
                </a:rPr>
                <a:t>1</a:t>
              </a:r>
              <a:endParaRPr lang="zh-CN" altLang="en-US" sz="44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endParaRPr>
            </a:p>
          </p:txBody>
        </p:sp>
      </p:grpSp>
      <p:sp>
        <p:nvSpPr>
          <p:cNvPr id="5" name="文本框 4"/>
          <p:cNvSpPr txBox="1"/>
          <p:nvPr>
            <p:custDataLst>
              <p:tags r:id="rId1"/>
            </p:custDataLst>
          </p:nvPr>
        </p:nvSpPr>
        <p:spPr>
          <a:xfrm>
            <a:off x="4467860" y="3185795"/>
            <a:ext cx="4165600" cy="153797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l"/>
            <a:r>
              <a:rPr lang="en-GB" sz="5400" b="1" kern="0">
                <a:solidFill>
                  <a:srgbClr val="55943A"/>
                </a:solidFill>
                <a:latin typeface="Times New Roman Bold" panose="02020603050405020304" charset="0"/>
                <a:ea typeface="Montserrat ExtraBold"/>
                <a:cs typeface="Times New Roman Bold" panose="02020603050405020304" charset="0"/>
              </a:rPr>
              <a:t>Introduction</a:t>
            </a:r>
            <a:r>
              <a:rPr lang="en-US" altLang="zh-CN" sz="4000" b="1" spc="600" dirty="0">
                <a:solidFill>
                  <a:srgbClr val="55943A"/>
                </a:solidFill>
                <a:latin typeface="Arial Regular" panose="020B0604020202090204" charset="0"/>
                <a:ea typeface="思源黑体 CN Medium" panose="020B0600000000000000" pitchFamily="34" charset="-122"/>
                <a:cs typeface="Arial Regular" panose="020B0604020202090204" charset="0"/>
              </a:rPr>
              <a:t> </a:t>
            </a:r>
            <a:endParaRPr lang="en-US" altLang="zh-CN" sz="4000" b="1" spc="600" dirty="0">
              <a:solidFill>
                <a:srgbClr val="55943A"/>
              </a:solidFill>
              <a:latin typeface="Arial Regular" panose="020B0604020202090204" charset="0"/>
              <a:ea typeface="思源黑体 CN Medium" panose="020B0600000000000000" pitchFamily="34" charset="-122"/>
              <a:cs typeface="Arial Regular" panose="020B0604020202090204" charset="0"/>
            </a:endParaRPr>
          </a:p>
          <a:p>
            <a:endParaRPr lang="en-US" altLang="zh-CN" sz="4000" b="1" spc="600" dirty="0">
              <a:solidFill>
                <a:srgbClr val="55943A"/>
              </a:solidFill>
              <a:latin typeface="Arial Regular" panose="020B0604020202090204" charset="0"/>
              <a:ea typeface="思源黑体 CN Medium" panose="020B0600000000000000" pitchFamily="34" charset="-122"/>
              <a:cs typeface="Arial Regular" panose="020B06040202020902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660400" y="-1"/>
            <a:ext cx="8277860" cy="1191895"/>
            <a:chOff x="660400" y="-1"/>
            <a:chExt cx="8277860" cy="1191895"/>
          </a:xfrm>
        </p:grpSpPr>
        <p:sp>
          <p:nvSpPr>
            <p:cNvPr id="15" name="椭圆 14"/>
            <p:cNvSpPr/>
            <p:nvPr/>
          </p:nvSpPr>
          <p:spPr>
            <a:xfrm flipV="1">
              <a:off x="661241" y="623912"/>
              <a:ext cx="702794" cy="506388"/>
            </a:xfrm>
            <a:prstGeom prst="ellipse">
              <a:avLst/>
            </a:prstGeom>
            <a:solidFill>
              <a:srgbClr val="5594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矩形 15"/>
            <p:cNvSpPr/>
            <p:nvPr/>
          </p:nvSpPr>
          <p:spPr>
            <a:xfrm flipV="1">
              <a:off x="660400" y="-1"/>
              <a:ext cx="704476" cy="890185"/>
            </a:xfrm>
            <a:prstGeom prst="rect">
              <a:avLst/>
            </a:prstGeom>
            <a:solidFill>
              <a:srgbClr val="5594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765666" y="315391"/>
              <a:ext cx="493944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400" b="1" dirty="0">
                  <a:solidFill>
                    <a:schemeClr val="bg1"/>
                  </a:solidFill>
                  <a:latin typeface="Arial" panose="020B0604020202090204" pitchFamily="34" charset="0"/>
                  <a:cs typeface="Arial" panose="020B0604020202090204" pitchFamily="34" charset="0"/>
                </a:rPr>
                <a:t>1</a:t>
              </a:r>
              <a:endParaRPr lang="zh-CN" altLang="en-US" sz="44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1673225" y="485139"/>
              <a:ext cx="7265035" cy="70675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GB" sz="4000" b="1" kern="0">
                  <a:solidFill>
                    <a:srgbClr val="55943A"/>
                  </a:solidFill>
                  <a:latin typeface="Times New Roman Bold" panose="02020603050405020304" charset="0"/>
                  <a:ea typeface="Montserrat ExtraBold"/>
                  <a:cs typeface="Times New Roman Bold" panose="02020603050405020304" charset="0"/>
                  <a:sym typeface="+mn-ea"/>
                </a:rPr>
                <a:t>Introduction</a:t>
              </a:r>
              <a:r>
                <a:rPr lang="zh-CN" altLang="en-GB" sz="4000" b="1" kern="0">
                  <a:solidFill>
                    <a:srgbClr val="55943A"/>
                  </a:solidFill>
                  <a:latin typeface="Times New Roman Bold" panose="02020603050405020304" charset="0"/>
                  <a:ea typeface="宋体" charset="0"/>
                  <a:cs typeface="Times New Roman Bold" panose="02020603050405020304" charset="0"/>
                  <a:sym typeface="+mn-ea"/>
                </a:rPr>
                <a:t>——</a:t>
              </a:r>
              <a:r>
                <a:rPr lang="en-US" altLang="zh-CN" sz="4000" b="1" kern="0">
                  <a:solidFill>
                    <a:srgbClr val="55943A"/>
                  </a:solidFill>
                  <a:latin typeface="Times New Roman Bold" panose="02020603050405020304" charset="0"/>
                  <a:ea typeface="宋体" charset="0"/>
                  <a:cs typeface="Times New Roman Bold" panose="02020603050405020304" charset="0"/>
                  <a:sym typeface="+mn-ea"/>
                </a:rPr>
                <a:t> Motivations</a:t>
              </a:r>
              <a:endParaRPr lang="en-US" altLang="zh-CN" sz="4000" b="1" kern="0" spc="600" dirty="0">
                <a:solidFill>
                  <a:srgbClr val="55943A"/>
                </a:solidFill>
                <a:latin typeface="Times New Roman Bold" panose="02020603050405020304" charset="0"/>
                <a:ea typeface="宋体" charset="0"/>
                <a:cs typeface="Times New Roman Bold" panose="02020603050405020304" charset="0"/>
                <a:sym typeface="+mn-ea"/>
              </a:endParaRPr>
            </a:p>
          </p:txBody>
        </p:sp>
      </p:grpSp>
      <p:graphicFrame>
        <p:nvGraphicFramePr>
          <p:cNvPr id="645" name="Google Shape;645;p37"/>
          <p:cNvGraphicFramePr/>
          <p:nvPr>
            <p:custDataLst>
              <p:tags r:id="rId1"/>
            </p:custDataLst>
          </p:nvPr>
        </p:nvGraphicFramePr>
        <p:xfrm>
          <a:off x="1545590" y="2030095"/>
          <a:ext cx="9436100" cy="3250565"/>
        </p:xfrm>
        <a:graphic>
          <a:graphicData uri="http://schemas.openxmlformats.org/drawingml/2006/table">
            <a:tbl>
              <a:tblPr>
                <a:noFill/>
                <a:tableStyleId>{CB9CA57C-38D1-44F3-B6C2-33D2D6A85688}</a:tableStyleId>
              </a:tblPr>
              <a:tblGrid>
                <a:gridCol w="3209290"/>
                <a:gridCol w="6226810"/>
              </a:tblGrid>
              <a:tr h="165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800" b="1" dirty="0">
                          <a:solidFill>
                            <a:schemeClr val="bg1"/>
                          </a:solidFill>
                          <a:latin typeface="Times New Roman Bold" panose="02020603050405020304" charset="0"/>
                          <a:ea typeface="Lato" panose="020F0502020204030203"/>
                          <a:cs typeface="Times New Roman Bold" panose="02020603050405020304" charset="0"/>
                          <a:sym typeface="Lato" panose="020F0502020204030203"/>
                        </a:rPr>
                        <a:t>Graphical User Interface</a:t>
                      </a:r>
                      <a:endParaRPr lang="en-GB" sz="2800" b="1" dirty="0">
                        <a:solidFill>
                          <a:schemeClr val="bg1"/>
                        </a:solidFill>
                        <a:latin typeface="Times New Roman Bold" panose="02020603050405020304" charset="0"/>
                        <a:ea typeface="Lato" panose="020F0502020204030203"/>
                        <a:cs typeface="Times New Roman Bold" panose="02020603050405020304" charset="0"/>
                        <a:sym typeface="Lato" panose="020F0502020204030203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zh-CN" altLang="en-US" sz="2800" b="1" dirty="0">
                          <a:solidFill>
                            <a:schemeClr val="dk1"/>
                          </a:solidFill>
                          <a:latin typeface="Times New Roman Bold" panose="02020603050405020304" charset="0"/>
                          <a:ea typeface="Lato" panose="020F0502020204030203"/>
                          <a:cs typeface="Times New Roman Bold" panose="02020603050405020304" charset="0"/>
                          <a:sym typeface="Lato" panose="020F0502020204030203"/>
                        </a:rPr>
                        <a:t>  </a:t>
                      </a:r>
                      <a:r>
                        <a:rPr lang="en-US" altLang="zh-CN" sz="2800" b="1" dirty="0">
                          <a:solidFill>
                            <a:schemeClr val="dk1"/>
                          </a:solidFill>
                          <a:latin typeface="Times New Roman Bold" panose="02020603050405020304" charset="0"/>
                          <a:ea typeface="Lato" panose="020F0502020204030203"/>
                          <a:cs typeface="Times New Roman Bold" panose="02020603050405020304" charset="0"/>
                          <a:sym typeface="Lato" panose="020F0502020204030203"/>
                        </a:rPr>
                        <a:t>Develop</a:t>
                      </a:r>
                      <a:r>
                        <a:rPr lang="zh-CN" altLang="en-US" sz="2800" b="1" dirty="0">
                          <a:solidFill>
                            <a:schemeClr val="dk1"/>
                          </a:solidFill>
                          <a:latin typeface="Times New Roman Bold" panose="02020603050405020304" charset="0"/>
                          <a:ea typeface="Lato" panose="020F0502020204030203"/>
                          <a:cs typeface="Times New Roman Bold" panose="02020603050405020304" charset="0"/>
                          <a:sym typeface="Lato" panose="020F0502020204030203"/>
                        </a:rPr>
                        <a:t> </a:t>
                      </a:r>
                      <a:r>
                        <a:rPr lang="en-US" altLang="zh-CN" sz="2800" b="1" dirty="0">
                          <a:solidFill>
                            <a:schemeClr val="dk1"/>
                          </a:solidFill>
                          <a:latin typeface="Times New Roman Bold" panose="02020603050405020304" charset="0"/>
                          <a:ea typeface="Lato" panose="020F0502020204030203"/>
                          <a:cs typeface="Times New Roman Bold" panose="02020603050405020304" charset="0"/>
                          <a:sym typeface="Lato" panose="020F0502020204030203"/>
                        </a:rPr>
                        <a:t>a</a:t>
                      </a:r>
                      <a:r>
                        <a:rPr lang="zh-CN" altLang="en-US" sz="2800" b="1" dirty="0">
                          <a:solidFill>
                            <a:schemeClr val="dk1"/>
                          </a:solidFill>
                          <a:latin typeface="Times New Roman Bold" panose="02020603050405020304" charset="0"/>
                          <a:ea typeface="Lato" panose="020F0502020204030203"/>
                          <a:cs typeface="Times New Roman Bold" panose="02020603050405020304" charset="0"/>
                          <a:sym typeface="Lato" panose="020F0502020204030203"/>
                        </a:rPr>
                        <a:t> </a:t>
                      </a:r>
                      <a:r>
                        <a:rPr lang="en-US" altLang="zh-CN" sz="2800" b="1" dirty="0">
                          <a:solidFill>
                            <a:schemeClr val="dk1"/>
                          </a:solidFill>
                          <a:latin typeface="Times New Roman Bold" panose="02020603050405020304" charset="0"/>
                          <a:ea typeface="Lato" panose="020F0502020204030203"/>
                          <a:cs typeface="Times New Roman Bold" panose="02020603050405020304" charset="0"/>
                          <a:sym typeface="Lato" panose="020F0502020204030203"/>
                        </a:rPr>
                        <a:t>GUI</a:t>
                      </a:r>
                      <a:r>
                        <a:rPr lang="zh-CN" altLang="en-US" sz="2800" b="1" dirty="0">
                          <a:solidFill>
                            <a:schemeClr val="dk1"/>
                          </a:solidFill>
                          <a:latin typeface="Times New Roman Bold" panose="02020603050405020304" charset="0"/>
                          <a:ea typeface="Lato" panose="020F0502020204030203"/>
                          <a:cs typeface="Times New Roman Bold" panose="02020603050405020304" charset="0"/>
                          <a:sym typeface="Lato" panose="020F0502020204030203"/>
                        </a:rPr>
                        <a:t> </a:t>
                      </a:r>
                      <a:r>
                        <a:rPr lang="en-US" altLang="zh-CN" sz="2800" b="1" dirty="0">
                          <a:solidFill>
                            <a:schemeClr val="dk1"/>
                          </a:solidFill>
                          <a:latin typeface="Times New Roman Bold" panose="02020603050405020304" charset="0"/>
                          <a:ea typeface="Lato" panose="020F0502020204030203"/>
                          <a:cs typeface="Times New Roman Bold" panose="02020603050405020304" charset="0"/>
                          <a:sym typeface="Lato" panose="020F0502020204030203"/>
                        </a:rPr>
                        <a:t>for</a:t>
                      </a:r>
                      <a:r>
                        <a:rPr lang="zh-CN" altLang="en-US" sz="2800" b="1" dirty="0">
                          <a:solidFill>
                            <a:schemeClr val="dk1"/>
                          </a:solidFill>
                          <a:latin typeface="Times New Roman Bold" panose="02020603050405020304" charset="0"/>
                          <a:ea typeface="Lato" panose="020F0502020204030203"/>
                          <a:cs typeface="Times New Roman Bold" panose="02020603050405020304" charset="0"/>
                          <a:sym typeface="Lato" panose="020F0502020204030203"/>
                        </a:rPr>
                        <a:t> </a:t>
                      </a:r>
                      <a:r>
                        <a:rPr lang="en-GB" sz="2800" b="1" dirty="0">
                          <a:solidFill>
                            <a:schemeClr val="dk1"/>
                          </a:solidFill>
                          <a:latin typeface="Times New Roman Bold" panose="02020603050405020304" charset="0"/>
                          <a:ea typeface="Lato" panose="020F0502020204030203"/>
                          <a:cs typeface="Times New Roman Bold" panose="02020603050405020304" charset="0"/>
                          <a:sym typeface="Lato" panose="020F0502020204030203"/>
                        </a:rPr>
                        <a:t>the chat system.</a:t>
                      </a:r>
                      <a:endParaRPr sz="2800" b="1" dirty="0">
                        <a:solidFill>
                          <a:schemeClr val="dk1"/>
                        </a:solidFill>
                        <a:latin typeface="Times New Roman Bold" panose="02020603050405020304" charset="0"/>
                        <a:ea typeface="Lato" panose="020F0502020204030203"/>
                        <a:cs typeface="Times New Roman Bold" panose="02020603050405020304" charset="0"/>
                        <a:sym typeface="Lato" panose="020F0502020204030203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</a:tr>
              <a:tr h="159956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800" b="1">
                          <a:solidFill>
                            <a:schemeClr val="bg1"/>
                          </a:solidFill>
                          <a:latin typeface="Times New Roman Bold" panose="02020603050405020304" charset="0"/>
                          <a:ea typeface="Lato" panose="020F0502020204030203"/>
                          <a:cs typeface="Times New Roman Bold" panose="02020603050405020304" charset="0"/>
                          <a:sym typeface="Lato" panose="020F0502020204030203"/>
                        </a:rPr>
                        <a:t>Online Game</a:t>
                      </a:r>
                      <a:endParaRPr lang="en-GB" sz="2800" b="1">
                        <a:solidFill>
                          <a:schemeClr val="bg1"/>
                        </a:solidFill>
                        <a:latin typeface="Times New Roman Bold" panose="02020603050405020304" charset="0"/>
                        <a:ea typeface="Lato" panose="020F0502020204030203"/>
                        <a:cs typeface="Times New Roman Bold" panose="02020603050405020304" charset="0"/>
                        <a:sym typeface="Lato" panose="020F0502020204030203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zh-CN" altLang="en-US" sz="2800" b="1" dirty="0">
                          <a:solidFill>
                            <a:schemeClr val="dk1"/>
                          </a:solidFill>
                          <a:latin typeface="Times New Roman Bold" panose="02020603050405020304" charset="0"/>
                          <a:ea typeface="Lato" panose="020F0502020204030203"/>
                          <a:cs typeface="Times New Roman Bold" panose="02020603050405020304" charset="0"/>
                          <a:sym typeface="Lato" panose="020F0502020204030203"/>
                        </a:rPr>
                        <a:t>  </a:t>
                      </a:r>
                      <a:r>
                        <a:rPr lang="en-GB" sz="2800" b="1" dirty="0">
                          <a:solidFill>
                            <a:schemeClr val="dk1"/>
                          </a:solidFill>
                          <a:latin typeface="Times New Roman Bold" panose="02020603050405020304" charset="0"/>
                          <a:ea typeface="Lato" panose="020F0502020204030203"/>
                          <a:cs typeface="Times New Roman Bold" panose="02020603050405020304" charset="0"/>
                          <a:sym typeface="Lato" panose="020F0502020204030203"/>
                        </a:rPr>
                        <a:t>Create an easy online game to add some fun to the chat system.</a:t>
                      </a:r>
                      <a:endParaRPr sz="2800" b="1" dirty="0">
                        <a:solidFill>
                          <a:schemeClr val="dk1"/>
                        </a:solidFill>
                        <a:latin typeface="Times New Roman Bold" panose="02020603050405020304" charset="0"/>
                        <a:ea typeface="Lato" panose="020F0502020204030203"/>
                        <a:cs typeface="Times New Roman Bold" panose="02020603050405020304" charset="0"/>
                        <a:sym typeface="Lato" panose="020F0502020204030203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660400" y="-1"/>
            <a:ext cx="8277860" cy="1191895"/>
            <a:chOff x="660400" y="-1"/>
            <a:chExt cx="8277860" cy="1191895"/>
          </a:xfrm>
        </p:grpSpPr>
        <p:sp>
          <p:nvSpPr>
            <p:cNvPr id="15" name="椭圆 14"/>
            <p:cNvSpPr/>
            <p:nvPr/>
          </p:nvSpPr>
          <p:spPr>
            <a:xfrm flipV="1">
              <a:off x="661241" y="623912"/>
              <a:ext cx="702794" cy="506388"/>
            </a:xfrm>
            <a:prstGeom prst="ellipse">
              <a:avLst/>
            </a:prstGeom>
            <a:solidFill>
              <a:srgbClr val="5594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矩形 15"/>
            <p:cNvSpPr/>
            <p:nvPr/>
          </p:nvSpPr>
          <p:spPr>
            <a:xfrm flipV="1">
              <a:off x="660400" y="-1"/>
              <a:ext cx="704476" cy="890185"/>
            </a:xfrm>
            <a:prstGeom prst="rect">
              <a:avLst/>
            </a:prstGeom>
            <a:solidFill>
              <a:srgbClr val="5594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765666" y="315391"/>
              <a:ext cx="493944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400" b="1" dirty="0">
                  <a:solidFill>
                    <a:schemeClr val="bg1"/>
                  </a:solidFill>
                  <a:latin typeface="Arial" panose="020B0604020202090204" pitchFamily="34" charset="0"/>
                  <a:cs typeface="Arial" panose="020B0604020202090204" pitchFamily="34" charset="0"/>
                </a:rPr>
                <a:t>1</a:t>
              </a:r>
              <a:endParaRPr lang="zh-CN" altLang="en-US" sz="44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1673225" y="485139"/>
              <a:ext cx="7265035" cy="70675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GB" sz="4000" b="1" kern="0" dirty="0">
                  <a:solidFill>
                    <a:srgbClr val="55943A"/>
                  </a:solidFill>
                  <a:latin typeface="Times New Roman Bold" panose="02020603050405020304" charset="0"/>
                  <a:ea typeface="Montserrat ExtraBold"/>
                  <a:cs typeface="Times New Roman Bold" panose="02020603050405020304" charset="0"/>
                  <a:sym typeface="+mn-ea"/>
                </a:rPr>
                <a:t>Introduction</a:t>
              </a:r>
              <a:r>
                <a:rPr lang="zh-CN" altLang="en-GB" sz="4000" b="1" kern="0" dirty="0">
                  <a:solidFill>
                    <a:srgbClr val="55943A"/>
                  </a:solidFill>
                  <a:latin typeface="Times New Roman Bold" panose="02020603050405020304" charset="0"/>
                  <a:ea typeface="宋体" charset="0"/>
                  <a:cs typeface="Times New Roman Bold" panose="02020603050405020304" charset="0"/>
                  <a:sym typeface="+mn-ea"/>
                </a:rPr>
                <a:t>——</a:t>
              </a:r>
              <a:r>
                <a:rPr lang="en-US" altLang="zh-CN" sz="4000" b="1" kern="0" dirty="0">
                  <a:solidFill>
                    <a:srgbClr val="55943A"/>
                  </a:solidFill>
                  <a:latin typeface="Times New Roman Bold" panose="02020603050405020304" charset="0"/>
                  <a:ea typeface="宋体" charset="0"/>
                  <a:cs typeface="Times New Roman Bold" panose="02020603050405020304" charset="0"/>
                  <a:sym typeface="+mn-ea"/>
                </a:rPr>
                <a:t> GUI</a:t>
              </a:r>
              <a:endParaRPr lang="en-US" altLang="zh-CN" sz="4000" b="1" kern="0" spc="600" dirty="0">
                <a:solidFill>
                  <a:srgbClr val="55943A"/>
                </a:solidFill>
                <a:latin typeface="Times New Roman Bold" panose="02020603050405020304" charset="0"/>
                <a:ea typeface="宋体" charset="0"/>
                <a:cs typeface="Times New Roman Bold" panose="02020603050405020304" charset="0"/>
                <a:sym typeface="+mn-ea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61035" y="1585595"/>
            <a:ext cx="5330825" cy="44069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6613525" y="1763395"/>
            <a:ext cx="4986655" cy="41751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660400" y="-1"/>
            <a:ext cx="8277860" cy="1808579"/>
            <a:chOff x="660400" y="-1"/>
            <a:chExt cx="8277860" cy="1808579"/>
          </a:xfrm>
        </p:grpSpPr>
        <p:sp>
          <p:nvSpPr>
            <p:cNvPr id="15" name="椭圆 14"/>
            <p:cNvSpPr/>
            <p:nvPr/>
          </p:nvSpPr>
          <p:spPr>
            <a:xfrm flipV="1">
              <a:off x="661241" y="623912"/>
              <a:ext cx="702794" cy="506388"/>
            </a:xfrm>
            <a:prstGeom prst="ellipse">
              <a:avLst/>
            </a:prstGeom>
            <a:solidFill>
              <a:srgbClr val="5594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矩形 15"/>
            <p:cNvSpPr/>
            <p:nvPr/>
          </p:nvSpPr>
          <p:spPr>
            <a:xfrm flipV="1">
              <a:off x="660400" y="-1"/>
              <a:ext cx="704476" cy="890185"/>
            </a:xfrm>
            <a:prstGeom prst="rect">
              <a:avLst/>
            </a:prstGeom>
            <a:solidFill>
              <a:srgbClr val="5594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765666" y="315391"/>
              <a:ext cx="493944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400" b="1" dirty="0">
                  <a:solidFill>
                    <a:schemeClr val="bg1"/>
                  </a:solidFill>
                  <a:latin typeface="Arial" panose="020B0604020202090204" pitchFamily="34" charset="0"/>
                  <a:cs typeface="Arial" panose="020B0604020202090204" pitchFamily="34" charset="0"/>
                </a:rPr>
                <a:t>1</a:t>
              </a:r>
              <a:endParaRPr lang="zh-CN" altLang="en-US" sz="44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1673225" y="485139"/>
              <a:ext cx="726503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GB" sz="4000" b="1" kern="0" dirty="0">
                  <a:solidFill>
                    <a:srgbClr val="55943A"/>
                  </a:solidFill>
                  <a:latin typeface="Times New Roman Bold" panose="02020603050405020304" charset="0"/>
                  <a:ea typeface="Montserrat ExtraBold"/>
                  <a:cs typeface="Times New Roman Bold" panose="02020603050405020304" charset="0"/>
                  <a:sym typeface="+mn-ea"/>
                </a:rPr>
                <a:t>Introduction</a:t>
              </a:r>
              <a:endParaRPr lang="en-GB" sz="4000" b="1" kern="0" dirty="0">
                <a:solidFill>
                  <a:srgbClr val="55943A"/>
                </a:solidFill>
                <a:latin typeface="Times New Roman Bold" panose="02020603050405020304" charset="0"/>
                <a:ea typeface="Montserrat ExtraBold"/>
                <a:cs typeface="Times New Roman Bold" panose="02020603050405020304" charset="0"/>
                <a:sym typeface="+mn-ea"/>
              </a:endParaRPr>
            </a:p>
            <a:p>
              <a:r>
                <a:rPr lang="en-US" altLang="zh-CN" sz="4000" b="1" kern="0" spc="600" dirty="0">
                  <a:solidFill>
                    <a:srgbClr val="55943A"/>
                  </a:solidFill>
                  <a:latin typeface="Times New Roman Bold" panose="02020603050405020304" charset="0"/>
                  <a:ea typeface="宋体" charset="0"/>
                  <a:cs typeface="Times New Roman Bold" panose="02020603050405020304" charset="0"/>
                  <a:sym typeface="+mn-ea"/>
                </a:rPr>
                <a:t>—Game</a:t>
              </a:r>
              <a:endParaRPr lang="en-US" altLang="zh-CN" sz="4000" b="1" kern="0" spc="600" dirty="0">
                <a:solidFill>
                  <a:srgbClr val="55943A"/>
                </a:solidFill>
                <a:latin typeface="Times New Roman Bold" panose="02020603050405020304" charset="0"/>
                <a:ea typeface="宋体" charset="0"/>
                <a:cs typeface="Times New Roman Bold" panose="02020603050405020304" charset="0"/>
                <a:sym typeface="+mn-ea"/>
              </a:endParaRPr>
            </a:p>
          </p:txBody>
        </p:sp>
      </p:grp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5198110" y="315595"/>
            <a:ext cx="5854700" cy="61849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3171217" y="-1"/>
            <a:ext cx="704476" cy="4178902"/>
            <a:chOff x="3171217" y="-1"/>
            <a:chExt cx="704476" cy="4178902"/>
          </a:xfrm>
        </p:grpSpPr>
        <p:grpSp>
          <p:nvGrpSpPr>
            <p:cNvPr id="35" name="组合 34"/>
            <p:cNvGrpSpPr/>
            <p:nvPr/>
          </p:nvGrpSpPr>
          <p:grpSpPr>
            <a:xfrm flipV="1">
              <a:off x="3171217" y="-1"/>
              <a:ext cx="704476" cy="4178902"/>
              <a:chOff x="5971669" y="4722308"/>
              <a:chExt cx="507600" cy="4178902"/>
            </a:xfrm>
            <a:solidFill>
              <a:srgbClr val="55943A"/>
            </a:solidFill>
          </p:grpSpPr>
          <p:sp>
            <p:nvSpPr>
              <p:cNvPr id="36" name="椭圆 35"/>
              <p:cNvSpPr/>
              <p:nvPr/>
            </p:nvSpPr>
            <p:spPr>
              <a:xfrm>
                <a:off x="5972275" y="4722308"/>
                <a:ext cx="506388" cy="5063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" name="矩形 36"/>
              <p:cNvSpPr/>
              <p:nvPr/>
            </p:nvSpPr>
            <p:spPr>
              <a:xfrm>
                <a:off x="5971669" y="4962423"/>
                <a:ext cx="507600" cy="3938787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" name="文本框 1"/>
            <p:cNvSpPr txBox="1"/>
            <p:nvPr/>
          </p:nvSpPr>
          <p:spPr>
            <a:xfrm>
              <a:off x="3276483" y="3287792"/>
              <a:ext cx="493944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400" b="1" dirty="0">
                  <a:solidFill>
                    <a:schemeClr val="bg1"/>
                  </a:solidFill>
                  <a:latin typeface="Arial" panose="020B0604020202090204" pitchFamily="34" charset="0"/>
                  <a:cs typeface="Arial" panose="020B0604020202090204" pitchFamily="34" charset="0"/>
                </a:rPr>
                <a:t>2</a:t>
              </a:r>
              <a:endParaRPr lang="zh-CN" altLang="en-US" sz="44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endParaRPr>
            </a:p>
          </p:txBody>
        </p:sp>
      </p:grpSp>
      <p:sp>
        <p:nvSpPr>
          <p:cNvPr id="4" name="文本框 3"/>
          <p:cNvSpPr txBox="1"/>
          <p:nvPr>
            <p:custDataLst>
              <p:tags r:id="rId1"/>
            </p:custDataLst>
          </p:nvPr>
        </p:nvSpPr>
        <p:spPr>
          <a:xfrm>
            <a:off x="4582795" y="3225165"/>
            <a:ext cx="4165600" cy="9220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sz="5400" b="1" kern="0">
                <a:solidFill>
                  <a:srgbClr val="55943A"/>
                </a:solidFill>
                <a:latin typeface="Times New Roman Bold" panose="02020603050405020304" charset="0"/>
                <a:ea typeface="Montserrat ExtraBold"/>
                <a:cs typeface="Times New Roman Bold" panose="02020603050405020304" charset="0"/>
              </a:rPr>
              <a:t>Demo</a:t>
            </a:r>
            <a:endParaRPr lang="en-US" sz="4000" b="1" spc="600" dirty="0">
              <a:solidFill>
                <a:srgbClr val="55943A"/>
              </a:solidFill>
              <a:latin typeface="Arial Regular" panose="020B0604020202090204" charset="0"/>
              <a:ea typeface="思源黑体 CN Medium" panose="020B0600000000000000" pitchFamily="34" charset="-122"/>
              <a:cs typeface="Arial Regular" panose="020B06040202020902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3171217" y="-1"/>
            <a:ext cx="704476" cy="4178902"/>
            <a:chOff x="3171217" y="-1"/>
            <a:chExt cx="704476" cy="4178902"/>
          </a:xfrm>
        </p:grpSpPr>
        <p:grpSp>
          <p:nvGrpSpPr>
            <p:cNvPr id="35" name="组合 34"/>
            <p:cNvGrpSpPr/>
            <p:nvPr/>
          </p:nvGrpSpPr>
          <p:grpSpPr>
            <a:xfrm flipV="1">
              <a:off x="3171217" y="-1"/>
              <a:ext cx="704476" cy="4178902"/>
              <a:chOff x="5971669" y="4722308"/>
              <a:chExt cx="507600" cy="4178902"/>
            </a:xfrm>
            <a:solidFill>
              <a:srgbClr val="55943A"/>
            </a:solidFill>
          </p:grpSpPr>
          <p:sp>
            <p:nvSpPr>
              <p:cNvPr id="36" name="椭圆 35"/>
              <p:cNvSpPr/>
              <p:nvPr/>
            </p:nvSpPr>
            <p:spPr>
              <a:xfrm>
                <a:off x="5972275" y="4722308"/>
                <a:ext cx="506388" cy="5063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" name="矩形 36"/>
              <p:cNvSpPr/>
              <p:nvPr/>
            </p:nvSpPr>
            <p:spPr>
              <a:xfrm>
                <a:off x="5971669" y="4962423"/>
                <a:ext cx="507600" cy="3938787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" name="文本框 1"/>
            <p:cNvSpPr txBox="1"/>
            <p:nvPr/>
          </p:nvSpPr>
          <p:spPr>
            <a:xfrm>
              <a:off x="3276483" y="3287792"/>
              <a:ext cx="493944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400" b="1" dirty="0">
                  <a:solidFill>
                    <a:schemeClr val="bg1"/>
                  </a:solidFill>
                  <a:latin typeface="Arial" panose="020B0604020202090204" pitchFamily="34" charset="0"/>
                  <a:cs typeface="Arial" panose="020B0604020202090204" pitchFamily="34" charset="0"/>
                </a:rPr>
                <a:t>3</a:t>
              </a:r>
              <a:endParaRPr lang="zh-CN" altLang="en-US" sz="44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endParaRPr>
            </a:p>
          </p:txBody>
        </p:sp>
      </p:grpSp>
      <p:sp>
        <p:nvSpPr>
          <p:cNvPr id="5" name="文本框 4"/>
          <p:cNvSpPr txBox="1"/>
          <p:nvPr>
            <p:custDataLst>
              <p:tags r:id="rId1"/>
            </p:custDataLst>
          </p:nvPr>
        </p:nvSpPr>
        <p:spPr>
          <a:xfrm>
            <a:off x="4467860" y="3185795"/>
            <a:ext cx="4165600" cy="153797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l"/>
            <a:r>
              <a:rPr lang="en-US" altLang="en-GB" sz="5400" b="1" kern="0">
                <a:solidFill>
                  <a:srgbClr val="55943A"/>
                </a:solidFill>
                <a:latin typeface="Times New Roman Bold" panose="02020603050405020304" charset="0"/>
                <a:ea typeface="Montserrat ExtraBold"/>
                <a:cs typeface="Times New Roman Bold" panose="02020603050405020304" charset="0"/>
              </a:rPr>
              <a:t>Discussion</a:t>
            </a:r>
            <a:r>
              <a:rPr lang="en-US" altLang="zh-CN" sz="4000" b="1" spc="600" dirty="0">
                <a:solidFill>
                  <a:srgbClr val="55943A"/>
                </a:solidFill>
                <a:latin typeface="Arial Regular" panose="020B0604020202090204" charset="0"/>
                <a:ea typeface="思源黑体 CN Medium" panose="020B0600000000000000" pitchFamily="34" charset="-122"/>
                <a:cs typeface="Arial Regular" panose="020B0604020202090204" charset="0"/>
              </a:rPr>
              <a:t> </a:t>
            </a:r>
            <a:endParaRPr lang="en-US" altLang="zh-CN" sz="4000" b="1" spc="600" dirty="0">
              <a:solidFill>
                <a:srgbClr val="55943A"/>
              </a:solidFill>
              <a:latin typeface="Arial Regular" panose="020B0604020202090204" charset="0"/>
              <a:ea typeface="思源黑体 CN Medium" panose="020B0600000000000000" pitchFamily="34" charset="-122"/>
              <a:cs typeface="Arial Regular" panose="020B0604020202090204" charset="0"/>
            </a:endParaRPr>
          </a:p>
          <a:p>
            <a:endParaRPr lang="en-US" altLang="zh-CN" sz="4000" b="1" spc="600" dirty="0">
              <a:solidFill>
                <a:srgbClr val="55943A"/>
              </a:solidFill>
              <a:latin typeface="Arial Regular" panose="020B0604020202090204" charset="0"/>
              <a:ea typeface="思源黑体 CN Medium" panose="020B0600000000000000" pitchFamily="34" charset="-122"/>
              <a:cs typeface="Arial Regular" panose="020B06040202020902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660400" y="-1"/>
            <a:ext cx="7338060" cy="1191895"/>
            <a:chOff x="660400" y="-1"/>
            <a:chExt cx="7338060" cy="1191895"/>
          </a:xfrm>
        </p:grpSpPr>
        <p:sp>
          <p:nvSpPr>
            <p:cNvPr id="15" name="椭圆 14"/>
            <p:cNvSpPr/>
            <p:nvPr/>
          </p:nvSpPr>
          <p:spPr>
            <a:xfrm flipV="1">
              <a:off x="661241" y="623912"/>
              <a:ext cx="702794" cy="506388"/>
            </a:xfrm>
            <a:prstGeom prst="ellipse">
              <a:avLst/>
            </a:prstGeom>
            <a:solidFill>
              <a:srgbClr val="5594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矩形 15"/>
            <p:cNvSpPr/>
            <p:nvPr/>
          </p:nvSpPr>
          <p:spPr>
            <a:xfrm flipV="1">
              <a:off x="660400" y="-1"/>
              <a:ext cx="704476" cy="890185"/>
            </a:xfrm>
            <a:prstGeom prst="rect">
              <a:avLst/>
            </a:prstGeom>
            <a:solidFill>
              <a:srgbClr val="5594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765666" y="315391"/>
              <a:ext cx="493944" cy="7683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400" b="1" dirty="0">
                  <a:solidFill>
                    <a:schemeClr val="bg1"/>
                  </a:solidFill>
                  <a:latin typeface="Arial" panose="020B0604020202090204" pitchFamily="34" charset="0"/>
                  <a:cs typeface="Arial" panose="020B0604020202090204" pitchFamily="34" charset="0"/>
                </a:rPr>
                <a:t>3</a:t>
              </a:r>
              <a:endParaRPr lang="zh-CN" altLang="en-US" sz="44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1673225" y="485139"/>
              <a:ext cx="6325235" cy="70675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en-GB" sz="4000" b="1" kern="0">
                  <a:solidFill>
                    <a:srgbClr val="55943A"/>
                  </a:solidFill>
                  <a:latin typeface="Times New Roman Bold" panose="02020603050405020304" charset="0"/>
                  <a:ea typeface="Montserrat ExtraBold"/>
                  <a:cs typeface="Times New Roman Bold" panose="02020603050405020304" charset="0"/>
                  <a:sym typeface="+mn-ea"/>
                </a:rPr>
                <a:t>Discussi</a:t>
              </a:r>
              <a:r>
                <a:rPr lang="en-GB" sz="4000" b="1" kern="0">
                  <a:solidFill>
                    <a:srgbClr val="55943A"/>
                  </a:solidFill>
                  <a:latin typeface="Times New Roman Bold" panose="02020603050405020304" charset="0"/>
                  <a:ea typeface="Montserrat ExtraBold"/>
                  <a:cs typeface="Times New Roman Bold" panose="02020603050405020304" charset="0"/>
                  <a:sym typeface="+mn-ea"/>
                </a:rPr>
                <a:t>on</a:t>
              </a:r>
              <a:r>
                <a:rPr lang="zh-CN" altLang="en-GB" sz="4000" b="1" kern="0">
                  <a:solidFill>
                    <a:srgbClr val="55943A"/>
                  </a:solidFill>
                  <a:latin typeface="Times New Roman Bold" panose="02020603050405020304" charset="0"/>
                  <a:ea typeface="宋体" charset="0"/>
                  <a:cs typeface="Times New Roman Bold" panose="02020603050405020304" charset="0"/>
                  <a:sym typeface="+mn-ea"/>
                </a:rPr>
                <a:t>——</a:t>
              </a:r>
              <a:r>
                <a:rPr lang="en-US" altLang="zh-CN" sz="4000" b="1" kern="0">
                  <a:solidFill>
                    <a:srgbClr val="55943A"/>
                  </a:solidFill>
                  <a:latin typeface="Times New Roman Bold" panose="02020603050405020304" charset="0"/>
                  <a:ea typeface="宋体" charset="0"/>
                  <a:cs typeface="Times New Roman Bold" panose="02020603050405020304" charset="0"/>
                  <a:sym typeface="+mn-ea"/>
                </a:rPr>
                <a:t> GUI</a:t>
              </a:r>
              <a:endParaRPr lang="en-US" altLang="zh-CN" sz="4000" b="1" kern="0" spc="600" dirty="0">
                <a:solidFill>
                  <a:srgbClr val="55943A"/>
                </a:solidFill>
                <a:latin typeface="Times New Roman Bold" panose="02020603050405020304" charset="0"/>
                <a:ea typeface="宋体" charset="0"/>
                <a:cs typeface="Times New Roman Bold" panose="02020603050405020304" charset="0"/>
                <a:sym typeface="+mn-ea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15265" y="2051050"/>
            <a:ext cx="7950200" cy="3619500"/>
          </a:xfrm>
          <a:prstGeom prst="rect">
            <a:avLst/>
          </a:prstGeom>
        </p:spPr>
      </p:pic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8263890" y="2604135"/>
            <a:ext cx="3829050" cy="306641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2800" b="1">
                <a:solidFill>
                  <a:schemeClr val="dk1"/>
                </a:solidFill>
                <a:latin typeface="Times New Roman Bold" panose="02020603050405020304" charset="0"/>
                <a:ea typeface="Lato" panose="020F0502020204030203"/>
                <a:cs typeface="Times New Roman Bold" panose="02020603050405020304" charset="0"/>
                <a:sym typeface="Lato" panose="020F0502020204030203"/>
              </a:rPr>
              <a:t>The sign-uped message will be saved as a dictionary in “registered_users.json”.</a:t>
            </a:r>
            <a:endParaRPr lang="en-US" sz="2800" b="1">
              <a:solidFill>
                <a:schemeClr val="dk1"/>
              </a:solidFill>
              <a:latin typeface="Times New Roman Bold" panose="02020603050405020304" charset="0"/>
              <a:ea typeface="Lato" panose="020F0502020204030203"/>
              <a:cs typeface="Times New Roman Bold" panose="02020603050405020304" charset="0"/>
              <a:sym typeface="Lato" panose="020F0502020204030203"/>
            </a:endParaRPr>
          </a:p>
        </p:txBody>
      </p:sp>
      <p:sp>
        <p:nvSpPr>
          <p:cNvPr id="3" name="文本框 2"/>
          <p:cNvSpPr txBox="1"/>
          <p:nvPr>
            <p:custDataLst>
              <p:tags r:id="rId4"/>
            </p:custDataLst>
          </p:nvPr>
        </p:nvSpPr>
        <p:spPr>
          <a:xfrm>
            <a:off x="8263890" y="1083741"/>
            <a:ext cx="4213860" cy="6451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sz="3600" b="1" kern="0" dirty="0">
                <a:solidFill>
                  <a:srgbClr val="55943A"/>
                </a:solidFill>
                <a:latin typeface="Times New Roman Bold" panose="02020603050405020304" charset="0"/>
                <a:ea typeface="Montserrat ExtraBold"/>
                <a:cs typeface="Times New Roman Bold" panose="02020603050405020304" charset="0"/>
                <a:sym typeface="+mn-ea"/>
              </a:rPr>
              <a:t>Sign-up Memory</a:t>
            </a:r>
            <a:endParaRPr lang="en-US" sz="3600" b="1" kern="0" spc="600" dirty="0">
              <a:solidFill>
                <a:srgbClr val="55943A"/>
              </a:solidFill>
              <a:latin typeface="Times New Roman Bold" panose="02020603050405020304" charset="0"/>
              <a:ea typeface="Montserrat ExtraBold"/>
              <a:cs typeface="Times New Roman Bold" panose="02020603050405020304" charset="0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  <p:tag name="TABLE_ENDDRAG_ORIGIN_RECT" val="742*255"/>
  <p:tag name="TABLE_ENDDRAG_RECT" val="151*159*743*255"/>
</p:tagLst>
</file>

<file path=ppt/tags/tag40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50.xml><?xml version="1.0" encoding="utf-8"?>
<p:tagLst xmlns:p="http://schemas.openxmlformats.org/presentationml/2006/main">
  <p:tag name="ISLIDE.GUIDESSETTING" val="{&quot;Id&quot;:null,&quot;Name&quot;:&quot;正常&quot;,&quot;HeaderHeight&quot;:15.0,&quot;FooterHeight&quot;:9.0,&quot;SideMargin&quot;:5.5,&quot;TopMargin&quot;:0.0,&quot;BottomMargin&quot;:0.0,&quot;IntervalMargin&quot;:1.5,&quot;SettingType&quot;:&quot;System&quot;}"/>
  <p:tag name="COMMONDATA" val="eyJoZGlkIjoiOWE1ZGYwMzFhYjA3NDAxOGRmNmVhZjliYjg4MjJiYTYifQ==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模板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1241</Words>
  <Application>WPS 演示</Application>
  <PresentationFormat>宽屏</PresentationFormat>
  <Paragraphs>154</Paragraphs>
  <Slides>22</Slides>
  <Notes>20</Notes>
  <HiddenSlides>0</HiddenSlides>
  <MMClips>0</MMClips>
  <ScaleCrop>false</ScaleCrop>
  <HeadingPairs>
    <vt:vector size="6" baseType="variant">
      <vt:variant>
        <vt:lpstr>已用的字体</vt:lpstr>
      </vt:variant>
      <vt:variant>
        <vt:i4>24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47" baseType="lpstr">
      <vt:lpstr>Arial</vt:lpstr>
      <vt:lpstr>宋体</vt:lpstr>
      <vt:lpstr>Wingdings</vt:lpstr>
      <vt:lpstr>Montserrat ExtraBold</vt:lpstr>
      <vt:lpstr>Thonburi</vt:lpstr>
      <vt:lpstr>Times New Roman Bold</vt:lpstr>
      <vt:lpstr>Arial Regular</vt:lpstr>
      <vt:lpstr>思源黑体 CN Medium</vt:lpstr>
      <vt:lpstr>张海山锐谐体</vt:lpstr>
      <vt:lpstr>宋体</vt:lpstr>
      <vt:lpstr>Lato</vt:lpstr>
      <vt:lpstr>等线</vt:lpstr>
      <vt:lpstr>汉仪中等线KW</vt:lpstr>
      <vt:lpstr>微软雅黑</vt:lpstr>
      <vt:lpstr>汉仪旗黑</vt:lpstr>
      <vt:lpstr>Arial Unicode MS</vt:lpstr>
      <vt:lpstr>思源黑体 CN Bold</vt:lpstr>
      <vt:lpstr>苹方-简</vt:lpstr>
      <vt:lpstr>汉仪中黑KW</vt:lpstr>
      <vt:lpstr>Arial Bold</vt:lpstr>
      <vt:lpstr>Calibri</vt:lpstr>
      <vt:lpstr>Helvetica Neue</vt:lpstr>
      <vt:lpstr>汉仪书宋二KW</vt:lpstr>
      <vt:lpstr>冬青黑体简体中文</vt:lpstr>
      <vt:lpstr>模板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Charlie</cp:lastModifiedBy>
  <cp:revision>93</cp:revision>
  <dcterms:created xsi:type="dcterms:W3CDTF">2024-05-11T07:25:40Z</dcterms:created>
  <dcterms:modified xsi:type="dcterms:W3CDTF">2024-05-11T07:25:40Z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030E33F277B339A9C51B3E6616A7813B_41</vt:lpwstr>
  </property>
  <property fmtid="{D5CDD505-2E9C-101B-9397-08002B2CF9AE}" pid="3" name="KSOProductBuildVer">
    <vt:lpwstr>2052-6.6.1.8808</vt:lpwstr>
  </property>
  <property fmtid="{D5CDD505-2E9C-101B-9397-08002B2CF9AE}" pid="4" name="KSOTemplateUUID">
    <vt:lpwstr>v1.0_mb_MjO9JsEqjjZpIoQE+WU9LQ==</vt:lpwstr>
  </property>
</Properties>
</file>

<file path=docProps/thumbnail.jpeg>
</file>